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han Haikal (Graphikal)" initials="Graphikal" lastIdx="1" clrIdx="0">
    <p:extLst>
      <p:ext uri="{19B8F6BF-5375-455C-9EA6-DF929625EA0E}">
        <p15:presenceInfo xmlns:p15="http://schemas.microsoft.com/office/powerpoint/2012/main" userId="Farhan Haikal (Graphikal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C7A3"/>
    <a:srgbClr val="F04D80"/>
    <a:srgbClr val="47A8DE"/>
    <a:srgbClr val="E8EB70"/>
    <a:srgbClr val="F7EBD1"/>
    <a:srgbClr val="1B3C69"/>
    <a:srgbClr val="1976D2"/>
    <a:srgbClr val="DF1233"/>
    <a:srgbClr val="141C2A"/>
    <a:srgbClr val="2A3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71" autoAdjust="0"/>
    <p:restoredTop sz="95297" autoAdjust="0"/>
  </p:normalViewPr>
  <p:slideViewPr>
    <p:cSldViewPr snapToGrid="0" showGuides="1">
      <p:cViewPr varScale="1">
        <p:scale>
          <a:sx n="157" d="100"/>
          <a:sy n="157" d="100"/>
        </p:scale>
        <p:origin x="10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07DDA2-34BA-4BF2-B2CA-FFF40829AB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37014-DD9A-4757-B36A-02E70FCC31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A4869-1616-4C1A-8BA3-2ECFCD66BAF4}" type="datetimeFigureOut">
              <a:rPr lang="id-ID" smtClean="0"/>
              <a:t>16/08/22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415D8-3145-40E2-B665-EAFF21129B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2B137-29EC-44C0-BEC3-EE6C6F4D40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E3EAC-563C-44AA-A1AD-4093770FE94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8589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0BC41-15B2-4E35-A014-C17EDD1EE895}" type="datetimeFigureOut">
              <a:rPr lang="id-ID" smtClean="0"/>
              <a:t>16/08/22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740FE-8B77-4A78-BA32-BF13729FDB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920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658E0-5FF9-63A3-FD5C-6D878420D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AC730-1315-0549-9E30-E007B733A4A0}"/>
              </a:ext>
            </a:extLst>
          </p:cNvPr>
          <p:cNvSpPr/>
          <p:nvPr userDrawn="1"/>
        </p:nvSpPr>
        <p:spPr>
          <a:xfrm>
            <a:off x="0" y="1143000"/>
            <a:ext cx="4222377" cy="2637962"/>
          </a:xfrm>
          <a:prstGeom prst="rect">
            <a:avLst/>
          </a:prstGeom>
          <a:solidFill>
            <a:srgbClr val="F04D8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3CB59CD-0769-BF44-B75C-007B5B910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497" y="2152639"/>
            <a:ext cx="3726033" cy="4572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B2E9D6-B790-7106-8784-FB042E9DC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895" y="2749159"/>
            <a:ext cx="3745911" cy="785260"/>
          </a:xfrm>
        </p:spPr>
        <p:txBody>
          <a:bodyPr>
            <a:noAutofit/>
          </a:bodyPr>
          <a:lstStyle>
            <a:lvl1pPr marL="0" indent="0">
              <a:buNone/>
              <a:defRPr sz="1600" b="1" i="1">
                <a:solidFill>
                  <a:schemeClr val="bg1"/>
                </a:solidFill>
                <a:latin typeface="Proxima Nova Cond Semibold" panose="02000506030000020004" pitchFamily="2" charset="0"/>
              </a:defRPr>
            </a:lvl1pPr>
          </a:lstStyle>
          <a:p>
            <a:pPr lvl="0"/>
            <a:r>
              <a:rPr lang="en-US" dirty="0"/>
              <a:t>ADD YOUR SUBTITLE HERE IN PROXIMA NOVA CONDENSED IN SEMI BOLD ITALIC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4F6F45-A64C-49A5-CBBD-8980D9DD42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7" y="1344728"/>
            <a:ext cx="3637098" cy="60618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5A60656-8722-28D6-E00D-02C848037D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619" y="6168394"/>
            <a:ext cx="769977" cy="4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BDEE49-DC55-E879-673D-CCBA18760503}"/>
              </a:ext>
            </a:extLst>
          </p:cNvPr>
          <p:cNvSpPr/>
          <p:nvPr userDrawn="1"/>
        </p:nvSpPr>
        <p:spPr>
          <a:xfrm>
            <a:off x="0" y="262603"/>
            <a:ext cx="6673673" cy="502006"/>
          </a:xfrm>
          <a:prstGeom prst="rect">
            <a:avLst/>
          </a:prstGeom>
          <a:solidFill>
            <a:srgbClr val="F04D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C20402-0AEF-41C0-80E0-8357157CBD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70650" y="355184"/>
            <a:ext cx="3322320" cy="6147633"/>
          </a:xfrm>
          <a:custGeom>
            <a:avLst/>
            <a:gdLst>
              <a:gd name="connsiteX0" fmla="*/ 1158240 w 3322320"/>
              <a:gd name="connsiteY0" fmla="*/ 899622 h 6147633"/>
              <a:gd name="connsiteX1" fmla="*/ 2164080 w 3322320"/>
              <a:gd name="connsiteY1" fmla="*/ 899622 h 6147633"/>
              <a:gd name="connsiteX2" fmla="*/ 2164080 w 3322320"/>
              <a:gd name="connsiteY2" fmla="*/ 6147633 h 6147633"/>
              <a:gd name="connsiteX3" fmla="*/ 1158240 w 3322320"/>
              <a:gd name="connsiteY3" fmla="*/ 6147633 h 6147633"/>
              <a:gd name="connsiteX4" fmla="*/ 0 w 3322320"/>
              <a:gd name="connsiteY4" fmla="*/ 526596 h 6147633"/>
              <a:gd name="connsiteX5" fmla="*/ 1005840 w 3322320"/>
              <a:gd name="connsiteY5" fmla="*/ 526596 h 6147633"/>
              <a:gd name="connsiteX6" fmla="*/ 1005840 w 3322320"/>
              <a:gd name="connsiteY6" fmla="*/ 5515109 h 6147633"/>
              <a:gd name="connsiteX7" fmla="*/ 0 w 3322320"/>
              <a:gd name="connsiteY7" fmla="*/ 5515109 h 6147633"/>
              <a:gd name="connsiteX8" fmla="*/ 2316480 w 3322320"/>
              <a:gd name="connsiteY8" fmla="*/ 0 h 6147633"/>
              <a:gd name="connsiteX9" fmla="*/ 3322320 w 3322320"/>
              <a:gd name="connsiteY9" fmla="*/ 0 h 6147633"/>
              <a:gd name="connsiteX10" fmla="*/ 3322320 w 3322320"/>
              <a:gd name="connsiteY10" fmla="*/ 5822513 h 6147633"/>
              <a:gd name="connsiteX11" fmla="*/ 2316480 w 3322320"/>
              <a:gd name="connsiteY11" fmla="*/ 5822513 h 614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2320" h="6147633">
                <a:moveTo>
                  <a:pt x="1158240" y="899622"/>
                </a:moveTo>
                <a:lnTo>
                  <a:pt x="2164080" y="899622"/>
                </a:lnTo>
                <a:lnTo>
                  <a:pt x="2164080" y="6147633"/>
                </a:lnTo>
                <a:lnTo>
                  <a:pt x="1158240" y="6147633"/>
                </a:lnTo>
                <a:close/>
                <a:moveTo>
                  <a:pt x="0" y="526596"/>
                </a:moveTo>
                <a:lnTo>
                  <a:pt x="1005840" y="526596"/>
                </a:lnTo>
                <a:lnTo>
                  <a:pt x="1005840" y="5515109"/>
                </a:lnTo>
                <a:lnTo>
                  <a:pt x="0" y="5515109"/>
                </a:lnTo>
                <a:close/>
                <a:moveTo>
                  <a:pt x="2316480" y="0"/>
                </a:moveTo>
                <a:lnTo>
                  <a:pt x="3322320" y="0"/>
                </a:lnTo>
                <a:lnTo>
                  <a:pt x="3322320" y="5822513"/>
                </a:lnTo>
                <a:lnTo>
                  <a:pt x="2316480" y="58225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4F38-9A03-2241-A6AF-23D6F3C8AA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68C0CE-301C-9F4E-A4F4-F17F696435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1172818"/>
            <a:ext cx="6206315" cy="538212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6D376E2-07FE-2A84-0AA6-7FBE7D615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303063"/>
            <a:ext cx="6206314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E81EA-5CBD-14DF-6AA5-7D1ABA8CB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131A61-456A-BBBF-75AA-D53010830575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9EAF5B4-AEAB-41C6-A470-C402059E5B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2163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B763239-7633-4A2A-9FFD-D3EBB9A02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6967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FDA0149-5473-4828-A190-43728C58D6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01770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3E3D70-8F59-4A8F-916B-4EFCD0E9F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359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A77BC0-AE14-7E47-A4C4-B9DDA964980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3FF37-321D-744D-93C0-989E73B60D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82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14A6B82-785B-F34B-AE98-8FDEE51CD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206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BF13972-C616-8B4A-B416-3D41ED603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11778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6280CBD-0C25-2148-8D75-90CB7678AC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11202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4B3808-D0E5-794D-A551-8C855ADB90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56774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1FD0907-E592-F34D-A603-4776C0D55F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56198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8A03367-969D-374F-9ACE-10BE782258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01770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1CD4160-F594-AB4B-A20F-6A60F76ACD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01194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5A73882-BE6C-E833-7E8F-D547F9BFB0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22A96-5942-FAA6-19CA-CA47202B7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C73BFA-C3FD-7B67-2AAB-92C9F8F5F9F9}"/>
              </a:ext>
            </a:extLst>
          </p:cNvPr>
          <p:cNvSpPr/>
          <p:nvPr userDrawn="1"/>
        </p:nvSpPr>
        <p:spPr>
          <a:xfrm>
            <a:off x="1" y="262603"/>
            <a:ext cx="6004286" cy="502006"/>
          </a:xfrm>
          <a:prstGeom prst="rect">
            <a:avLst/>
          </a:prstGeom>
          <a:solidFill>
            <a:srgbClr val="F04D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314CDED-627F-4706-A97C-33559B703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3655" y="-2"/>
            <a:ext cx="4104640" cy="6858003"/>
          </a:xfrm>
          <a:custGeom>
            <a:avLst/>
            <a:gdLst>
              <a:gd name="connsiteX0" fmla="*/ 0 w 4104640"/>
              <a:gd name="connsiteY0" fmla="*/ 4805682 h 6858003"/>
              <a:gd name="connsiteX1" fmla="*/ 1991360 w 4104640"/>
              <a:gd name="connsiteY1" fmla="*/ 4805682 h 6858003"/>
              <a:gd name="connsiteX2" fmla="*/ 1991360 w 4104640"/>
              <a:gd name="connsiteY2" fmla="*/ 6858001 h 6858003"/>
              <a:gd name="connsiteX3" fmla="*/ 0 w 4104640"/>
              <a:gd name="connsiteY3" fmla="*/ 6858001 h 6858003"/>
              <a:gd name="connsiteX4" fmla="*/ 2113280 w 4104640"/>
              <a:gd name="connsiteY4" fmla="*/ 2174242 h 6858003"/>
              <a:gd name="connsiteX5" fmla="*/ 4104640 w 4104640"/>
              <a:gd name="connsiteY5" fmla="*/ 2174242 h 6858003"/>
              <a:gd name="connsiteX6" fmla="*/ 4104640 w 4104640"/>
              <a:gd name="connsiteY6" fmla="*/ 6858003 h 6858003"/>
              <a:gd name="connsiteX7" fmla="*/ 2113280 w 4104640"/>
              <a:gd name="connsiteY7" fmla="*/ 6858003 h 6858003"/>
              <a:gd name="connsiteX8" fmla="*/ 2113280 w 4104640"/>
              <a:gd name="connsiteY8" fmla="*/ 2 h 6858003"/>
              <a:gd name="connsiteX9" fmla="*/ 4104640 w 4104640"/>
              <a:gd name="connsiteY9" fmla="*/ 2 h 6858003"/>
              <a:gd name="connsiteX10" fmla="*/ 4104640 w 4104640"/>
              <a:gd name="connsiteY10" fmla="*/ 2052321 h 6858003"/>
              <a:gd name="connsiteX11" fmla="*/ 2113280 w 4104640"/>
              <a:gd name="connsiteY11" fmla="*/ 2052321 h 6858003"/>
              <a:gd name="connsiteX12" fmla="*/ 0 w 4104640"/>
              <a:gd name="connsiteY12" fmla="*/ 0 h 6858003"/>
              <a:gd name="connsiteX13" fmla="*/ 1991360 w 4104640"/>
              <a:gd name="connsiteY13" fmla="*/ 0 h 6858003"/>
              <a:gd name="connsiteX14" fmla="*/ 1991360 w 4104640"/>
              <a:gd name="connsiteY14" fmla="*/ 4683761 h 6858003"/>
              <a:gd name="connsiteX15" fmla="*/ 0 w 4104640"/>
              <a:gd name="connsiteY15" fmla="*/ 468376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04640" h="6858003">
                <a:moveTo>
                  <a:pt x="0" y="4805682"/>
                </a:moveTo>
                <a:lnTo>
                  <a:pt x="1991360" y="4805682"/>
                </a:lnTo>
                <a:lnTo>
                  <a:pt x="1991360" y="6858001"/>
                </a:lnTo>
                <a:lnTo>
                  <a:pt x="0" y="6858001"/>
                </a:lnTo>
                <a:close/>
                <a:moveTo>
                  <a:pt x="2113280" y="2174242"/>
                </a:moveTo>
                <a:lnTo>
                  <a:pt x="4104640" y="2174242"/>
                </a:lnTo>
                <a:lnTo>
                  <a:pt x="4104640" y="6858003"/>
                </a:lnTo>
                <a:lnTo>
                  <a:pt x="2113280" y="6858003"/>
                </a:lnTo>
                <a:close/>
                <a:moveTo>
                  <a:pt x="2113280" y="2"/>
                </a:moveTo>
                <a:lnTo>
                  <a:pt x="4104640" y="2"/>
                </a:lnTo>
                <a:lnTo>
                  <a:pt x="4104640" y="2052321"/>
                </a:lnTo>
                <a:lnTo>
                  <a:pt x="2113280" y="2052321"/>
                </a:lnTo>
                <a:close/>
                <a:moveTo>
                  <a:pt x="0" y="0"/>
                </a:moveTo>
                <a:lnTo>
                  <a:pt x="1991360" y="0"/>
                </a:lnTo>
                <a:lnTo>
                  <a:pt x="1991360" y="4683761"/>
                </a:lnTo>
                <a:lnTo>
                  <a:pt x="0" y="46837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791CF-57E1-024B-A80F-A572D0E162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3764C3-B348-E848-9C8A-6536A4FB25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9" y="1172818"/>
            <a:ext cx="5523134" cy="538212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3C8D210-717C-E6DF-F5D7-12462BBD6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5536927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FC775-C01F-A357-2416-46CDC7136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5229C1-9BB8-48D8-BD84-D28F54CEB4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480" y="580225"/>
            <a:ext cx="3901440" cy="5697548"/>
          </a:xfrm>
          <a:custGeom>
            <a:avLst/>
            <a:gdLst>
              <a:gd name="connsiteX0" fmla="*/ 2692400 w 3901440"/>
              <a:gd name="connsiteY0" fmla="*/ 3846681 h 5697548"/>
              <a:gd name="connsiteX1" fmla="*/ 3901440 w 3901440"/>
              <a:gd name="connsiteY1" fmla="*/ 3846681 h 5697548"/>
              <a:gd name="connsiteX2" fmla="*/ 3901440 w 3901440"/>
              <a:gd name="connsiteY2" fmla="*/ 5697548 h 5697548"/>
              <a:gd name="connsiteX3" fmla="*/ 2692400 w 3901440"/>
              <a:gd name="connsiteY3" fmla="*/ 5697548 h 5697548"/>
              <a:gd name="connsiteX4" fmla="*/ 2692400 w 3901440"/>
              <a:gd name="connsiteY4" fmla="*/ 0 h 5697548"/>
              <a:gd name="connsiteX5" fmla="*/ 3901440 w 3901440"/>
              <a:gd name="connsiteY5" fmla="*/ 0 h 5697548"/>
              <a:gd name="connsiteX6" fmla="*/ 3901440 w 3901440"/>
              <a:gd name="connsiteY6" fmla="*/ 3746333 h 5697548"/>
              <a:gd name="connsiteX7" fmla="*/ 2692400 w 3901440"/>
              <a:gd name="connsiteY7" fmla="*/ 3746333 h 5697548"/>
              <a:gd name="connsiteX8" fmla="*/ 0 w 3901440"/>
              <a:gd name="connsiteY8" fmla="*/ 0 h 5697548"/>
              <a:gd name="connsiteX9" fmla="*/ 2590800 w 3901440"/>
              <a:gd name="connsiteY9" fmla="*/ 0 h 5697548"/>
              <a:gd name="connsiteX10" fmla="*/ 2590800 w 3901440"/>
              <a:gd name="connsiteY10" fmla="*/ 5697548 h 5697548"/>
              <a:gd name="connsiteX11" fmla="*/ 0 w 3901440"/>
              <a:gd name="connsiteY11" fmla="*/ 5697548 h 56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1440" h="5697548">
                <a:moveTo>
                  <a:pt x="2692400" y="3846681"/>
                </a:moveTo>
                <a:lnTo>
                  <a:pt x="3901440" y="3846681"/>
                </a:lnTo>
                <a:lnTo>
                  <a:pt x="3901440" y="5697548"/>
                </a:lnTo>
                <a:lnTo>
                  <a:pt x="2692400" y="5697548"/>
                </a:lnTo>
                <a:close/>
                <a:moveTo>
                  <a:pt x="2692400" y="0"/>
                </a:moveTo>
                <a:lnTo>
                  <a:pt x="3901440" y="0"/>
                </a:lnTo>
                <a:lnTo>
                  <a:pt x="3901440" y="3746333"/>
                </a:lnTo>
                <a:lnTo>
                  <a:pt x="2692400" y="3746333"/>
                </a:lnTo>
                <a:close/>
                <a:moveTo>
                  <a:pt x="0" y="0"/>
                </a:moveTo>
                <a:lnTo>
                  <a:pt x="2590800" y="0"/>
                </a:lnTo>
                <a:lnTo>
                  <a:pt x="2590800" y="5697548"/>
                </a:lnTo>
                <a:lnTo>
                  <a:pt x="0" y="5697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500237-C189-1046-9E50-9068ACAE6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7102" y="580225"/>
            <a:ext cx="5240744" cy="5974711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A7345B-501B-D048-B3C5-18A975CF7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A803B-BDF4-EF04-9164-4ED1D031F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DF7481-00DF-4642-82E4-31FF95713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696" y="283185"/>
            <a:ext cx="4339794" cy="6858000"/>
          </a:xfrm>
          <a:custGeom>
            <a:avLst/>
            <a:gdLst>
              <a:gd name="connsiteX0" fmla="*/ 2943858 w 4339794"/>
              <a:gd name="connsiteY0" fmla="*/ 904240 h 6858000"/>
              <a:gd name="connsiteX1" fmla="*/ 4339794 w 4339794"/>
              <a:gd name="connsiteY1" fmla="*/ 904240 h 6858000"/>
              <a:gd name="connsiteX2" fmla="*/ 2912578 w 4339794"/>
              <a:gd name="connsiteY2" fmla="*/ 6858000 h 6858000"/>
              <a:gd name="connsiteX3" fmla="*/ 1516642 w 4339794"/>
              <a:gd name="connsiteY3" fmla="*/ 6858000 h 6858000"/>
              <a:gd name="connsiteX4" fmla="*/ 1427216 w 4339794"/>
              <a:gd name="connsiteY4" fmla="*/ 0 h 6858000"/>
              <a:gd name="connsiteX5" fmla="*/ 2823152 w 4339794"/>
              <a:gd name="connsiteY5" fmla="*/ 0 h 6858000"/>
              <a:gd name="connsiteX6" fmla="*/ 1395936 w 4339794"/>
              <a:gd name="connsiteY6" fmla="*/ 5953760 h 6858000"/>
              <a:gd name="connsiteX7" fmla="*/ 0 w 4339794"/>
              <a:gd name="connsiteY7" fmla="*/ 59537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39794" h="6858000">
                <a:moveTo>
                  <a:pt x="2943858" y="904240"/>
                </a:moveTo>
                <a:lnTo>
                  <a:pt x="4339794" y="904240"/>
                </a:lnTo>
                <a:lnTo>
                  <a:pt x="2912578" y="6858000"/>
                </a:lnTo>
                <a:lnTo>
                  <a:pt x="1516642" y="6858000"/>
                </a:lnTo>
                <a:close/>
                <a:moveTo>
                  <a:pt x="1427216" y="0"/>
                </a:moveTo>
                <a:lnTo>
                  <a:pt x="2823152" y="0"/>
                </a:lnTo>
                <a:lnTo>
                  <a:pt x="1395936" y="5953760"/>
                </a:lnTo>
                <a:lnTo>
                  <a:pt x="0" y="5953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2961C1-CF48-454E-9529-98A53B1D4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7102" y="580225"/>
            <a:ext cx="5240744" cy="5974711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FB517B-47F0-774B-94F9-50FDD26329A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81E86-C33D-BA39-2AD1-EB1EC5F90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F77177-3216-CC4B-ADB8-3ABE2750DA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E83492-190F-4205-A4FB-04AC7B244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3185"/>
            <a:ext cx="11027664" cy="1215658"/>
          </a:xfrm>
          <a:custGeom>
            <a:avLst/>
            <a:gdLst>
              <a:gd name="connsiteX0" fmla="*/ 9863236 w 11027664"/>
              <a:gd name="connsiteY0" fmla="*/ 0 h 1215658"/>
              <a:gd name="connsiteX1" fmla="*/ 11027664 w 11027664"/>
              <a:gd name="connsiteY1" fmla="*/ 0 h 1215658"/>
              <a:gd name="connsiteX2" fmla="*/ 11027664 w 11027664"/>
              <a:gd name="connsiteY2" fmla="*/ 1215658 h 1215658"/>
              <a:gd name="connsiteX3" fmla="*/ 9537502 w 11027664"/>
              <a:gd name="connsiteY3" fmla="*/ 1215658 h 1215658"/>
              <a:gd name="connsiteX4" fmla="*/ 9068465 w 11027664"/>
              <a:gd name="connsiteY4" fmla="*/ 0 h 1215658"/>
              <a:gd name="connsiteX5" fmla="*/ 9767813 w 11027664"/>
              <a:gd name="connsiteY5" fmla="*/ 0 h 1215658"/>
              <a:gd name="connsiteX6" fmla="*/ 9442078 w 11027664"/>
              <a:gd name="connsiteY6" fmla="*/ 1215658 h 1215658"/>
              <a:gd name="connsiteX7" fmla="*/ 8742730 w 11027664"/>
              <a:gd name="connsiteY7" fmla="*/ 1215658 h 1215658"/>
              <a:gd name="connsiteX8" fmla="*/ 0 w 11027664"/>
              <a:gd name="connsiteY8" fmla="*/ 0 h 1215658"/>
              <a:gd name="connsiteX9" fmla="*/ 8973041 w 11027664"/>
              <a:gd name="connsiteY9" fmla="*/ 0 h 1215658"/>
              <a:gd name="connsiteX10" fmla="*/ 8647307 w 11027664"/>
              <a:gd name="connsiteY10" fmla="*/ 1215658 h 1215658"/>
              <a:gd name="connsiteX11" fmla="*/ 0 w 11027664"/>
              <a:gd name="connsiteY11" fmla="*/ 1215658 h 12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27664" h="1215658">
                <a:moveTo>
                  <a:pt x="9863236" y="0"/>
                </a:moveTo>
                <a:lnTo>
                  <a:pt x="11027664" y="0"/>
                </a:lnTo>
                <a:lnTo>
                  <a:pt x="11027664" y="1215658"/>
                </a:lnTo>
                <a:lnTo>
                  <a:pt x="9537502" y="1215658"/>
                </a:lnTo>
                <a:close/>
                <a:moveTo>
                  <a:pt x="9068465" y="0"/>
                </a:moveTo>
                <a:lnTo>
                  <a:pt x="9767813" y="0"/>
                </a:lnTo>
                <a:lnTo>
                  <a:pt x="9442078" y="1215658"/>
                </a:lnTo>
                <a:lnTo>
                  <a:pt x="8742730" y="1215658"/>
                </a:lnTo>
                <a:close/>
                <a:moveTo>
                  <a:pt x="0" y="0"/>
                </a:moveTo>
                <a:lnTo>
                  <a:pt x="8973041" y="0"/>
                </a:lnTo>
                <a:lnTo>
                  <a:pt x="8647307" y="1215658"/>
                </a:lnTo>
                <a:lnTo>
                  <a:pt x="0" y="12156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F3DD69A-443D-5B41-B60D-00CAD7A8C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361" y="1878496"/>
            <a:ext cx="10177448" cy="4696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93ED0-996B-5141-B9F0-D07DAEC4E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7B96B-CA7D-4CBB-7915-68DFE967F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FB2E0D-42A1-6C4F-8BA6-EFFB218FDB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7318E-4DFC-A52B-0A2D-3FFE26249C57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1EB42A-772E-44E9-9100-C10C5740AA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360" y="1846356"/>
            <a:ext cx="3786587" cy="47085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C6C66-8239-1A4E-BE33-04372A398B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7559" y="1846356"/>
            <a:ext cx="5940287" cy="470858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1C917B-9A3F-314B-A99E-C0120E0BA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5D9EB43-86E9-2DB5-39C4-36BBF7A12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357C47B3-A33F-B2D7-3187-8614711B24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58" y="891013"/>
            <a:ext cx="10560305" cy="607828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latin typeface="Proxima Nova Cond Semibold" panose="0200050603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SUBTITLE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B9713-B06A-1D68-B445-60AC2C58A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0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BF439C-6E47-A94C-8829-61AC6F2F7F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68737-B56C-6D41-8752-F13F73412C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90698" y="1836418"/>
            <a:ext cx="4909169" cy="47185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68CA1C5-F09A-404D-A660-839DE669BF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358" y="1846357"/>
            <a:ext cx="4909169" cy="470858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8AEDC6-FBD0-0042-B1AD-AE059B055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9313B-8DE4-E17A-5013-5F6FB1B72F9A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F04D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9235FA3-56D6-8973-DA01-220AC8522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C1E377D5-A686-2C66-AA8F-7C1251305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58" y="891013"/>
            <a:ext cx="10560305" cy="607828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latin typeface="Proxima Nova Cond Semibold" panose="0200050603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SUBTITLE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E36CB-E1A2-A2D6-D532-0EA9E4AA8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23370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8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2931BE-AC8D-9645-9D06-1D6CAE8E15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68737-B56C-6D41-8752-F13F73412C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891014"/>
            <a:ext cx="10232509" cy="56639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E84E2D-FA9C-014E-9864-27211EA06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C0BF23-ECFA-25C8-DF3B-479F5BDB751B}"/>
              </a:ext>
            </a:extLst>
          </p:cNvPr>
          <p:cNvSpPr/>
          <p:nvPr userDrawn="1"/>
        </p:nvSpPr>
        <p:spPr>
          <a:xfrm>
            <a:off x="0" y="262603"/>
            <a:ext cx="10699867" cy="502006"/>
          </a:xfrm>
          <a:prstGeom prst="rect">
            <a:avLst/>
          </a:prstGeom>
          <a:solidFill>
            <a:srgbClr val="73C7A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CE2DA6F-05D9-1FBB-37DB-3C00E2419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303063"/>
            <a:ext cx="10232508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F170D-6347-E464-A746-9475B6548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121C1D-AE78-034D-809F-A3883B5B58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6DDDFF-9B56-FFD3-428A-BFF4950F0895}"/>
              </a:ext>
            </a:extLst>
          </p:cNvPr>
          <p:cNvSpPr/>
          <p:nvPr userDrawn="1"/>
        </p:nvSpPr>
        <p:spPr>
          <a:xfrm>
            <a:off x="1" y="262603"/>
            <a:ext cx="10750858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68C0CE-301C-9F4E-A4F4-F17F696435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1172818"/>
            <a:ext cx="6206315" cy="538212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0321347-58ED-694C-8438-C689D7989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272" y="1172818"/>
            <a:ext cx="3786587" cy="47085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EC6B642-2AAF-E44B-830E-97A475AE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A084739-2A82-F647-B8B8-E3081BEC3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283499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B99E1-8ADE-4A85-6CB5-CC1849172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6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658E0-5FF9-63A3-FD5C-6D878420D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AC730-1315-0549-9E30-E007B733A4A0}"/>
              </a:ext>
            </a:extLst>
          </p:cNvPr>
          <p:cNvSpPr/>
          <p:nvPr userDrawn="1"/>
        </p:nvSpPr>
        <p:spPr>
          <a:xfrm>
            <a:off x="0" y="3280813"/>
            <a:ext cx="4733841" cy="2637962"/>
          </a:xfrm>
          <a:prstGeom prst="rect">
            <a:avLst/>
          </a:prstGeom>
          <a:solidFill>
            <a:srgbClr val="47A8DE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3CB59CD-0769-BF44-B75C-007B5B910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496" y="4290452"/>
            <a:ext cx="4184817" cy="4572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B2E9D6-B790-7106-8784-FB042E9DC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895" y="4886972"/>
            <a:ext cx="4184817" cy="785260"/>
          </a:xfrm>
        </p:spPr>
        <p:txBody>
          <a:bodyPr>
            <a:noAutofit/>
          </a:bodyPr>
          <a:lstStyle>
            <a:lvl1pPr marL="0" indent="0">
              <a:buNone/>
              <a:defRPr sz="1600" b="1" i="1">
                <a:solidFill>
                  <a:schemeClr val="bg1"/>
                </a:solidFill>
                <a:latin typeface="Proxima Nova Cond Semibold" panose="02000506030000020004" pitchFamily="2" charset="0"/>
              </a:defRPr>
            </a:lvl1pPr>
          </a:lstStyle>
          <a:p>
            <a:pPr lvl="0"/>
            <a:r>
              <a:rPr lang="en-US" dirty="0"/>
              <a:t>ADD YOUR SUBTITLE HERE IN PROXIMA NOVA CONDENSED IN SEMI BOLD ITALIC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5A60656-8722-28D6-E00D-02C848037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9619" y="6168394"/>
            <a:ext cx="769977" cy="43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F27C1-0824-8D1E-3FD7-367CB55799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7" y="3482541"/>
            <a:ext cx="3637098" cy="6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6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F0C555-A846-774C-8219-44DDC5F93CB6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15C4B-8C69-6C8A-77D5-D1F81446C811}"/>
              </a:ext>
            </a:extLst>
          </p:cNvPr>
          <p:cNvSpPr/>
          <p:nvPr userDrawn="1"/>
        </p:nvSpPr>
        <p:spPr>
          <a:xfrm>
            <a:off x="0" y="262603"/>
            <a:ext cx="6673673" cy="502006"/>
          </a:xfrm>
          <a:prstGeom prst="rect">
            <a:avLst/>
          </a:prstGeom>
          <a:solidFill>
            <a:srgbClr val="F04D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C20402-0AEF-41C0-80E0-8357157CBD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70650" y="355184"/>
            <a:ext cx="3322320" cy="6147633"/>
          </a:xfrm>
          <a:custGeom>
            <a:avLst/>
            <a:gdLst>
              <a:gd name="connsiteX0" fmla="*/ 1158240 w 3322320"/>
              <a:gd name="connsiteY0" fmla="*/ 899622 h 6147633"/>
              <a:gd name="connsiteX1" fmla="*/ 2164080 w 3322320"/>
              <a:gd name="connsiteY1" fmla="*/ 899622 h 6147633"/>
              <a:gd name="connsiteX2" fmla="*/ 2164080 w 3322320"/>
              <a:gd name="connsiteY2" fmla="*/ 6147633 h 6147633"/>
              <a:gd name="connsiteX3" fmla="*/ 1158240 w 3322320"/>
              <a:gd name="connsiteY3" fmla="*/ 6147633 h 6147633"/>
              <a:gd name="connsiteX4" fmla="*/ 0 w 3322320"/>
              <a:gd name="connsiteY4" fmla="*/ 526596 h 6147633"/>
              <a:gd name="connsiteX5" fmla="*/ 1005840 w 3322320"/>
              <a:gd name="connsiteY5" fmla="*/ 526596 h 6147633"/>
              <a:gd name="connsiteX6" fmla="*/ 1005840 w 3322320"/>
              <a:gd name="connsiteY6" fmla="*/ 5515109 h 6147633"/>
              <a:gd name="connsiteX7" fmla="*/ 0 w 3322320"/>
              <a:gd name="connsiteY7" fmla="*/ 5515109 h 6147633"/>
              <a:gd name="connsiteX8" fmla="*/ 2316480 w 3322320"/>
              <a:gd name="connsiteY8" fmla="*/ 0 h 6147633"/>
              <a:gd name="connsiteX9" fmla="*/ 3322320 w 3322320"/>
              <a:gd name="connsiteY9" fmla="*/ 0 h 6147633"/>
              <a:gd name="connsiteX10" fmla="*/ 3322320 w 3322320"/>
              <a:gd name="connsiteY10" fmla="*/ 5822513 h 6147633"/>
              <a:gd name="connsiteX11" fmla="*/ 2316480 w 3322320"/>
              <a:gd name="connsiteY11" fmla="*/ 5822513 h 614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2320" h="6147633">
                <a:moveTo>
                  <a:pt x="1158240" y="899622"/>
                </a:moveTo>
                <a:lnTo>
                  <a:pt x="2164080" y="899622"/>
                </a:lnTo>
                <a:lnTo>
                  <a:pt x="2164080" y="6147633"/>
                </a:lnTo>
                <a:lnTo>
                  <a:pt x="1158240" y="6147633"/>
                </a:lnTo>
                <a:close/>
                <a:moveTo>
                  <a:pt x="0" y="526596"/>
                </a:moveTo>
                <a:lnTo>
                  <a:pt x="1005840" y="526596"/>
                </a:lnTo>
                <a:lnTo>
                  <a:pt x="1005840" y="5515109"/>
                </a:lnTo>
                <a:lnTo>
                  <a:pt x="0" y="5515109"/>
                </a:lnTo>
                <a:close/>
                <a:moveTo>
                  <a:pt x="2316480" y="0"/>
                </a:moveTo>
                <a:lnTo>
                  <a:pt x="3322320" y="0"/>
                </a:lnTo>
                <a:lnTo>
                  <a:pt x="3322320" y="5822513"/>
                </a:lnTo>
                <a:lnTo>
                  <a:pt x="2316480" y="58225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68C0CE-301C-9F4E-A4F4-F17F696435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1172818"/>
            <a:ext cx="6206315" cy="538212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A57D39E-C9FC-1847-907F-C78503102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9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4DB7563-5E08-2AD4-4E0E-EBBCBE4268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303063"/>
            <a:ext cx="6206313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090BD-FE7B-58FE-9EA3-CF3E5C0527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5459DB3-1D59-3B44-B6F1-866825E525CF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A5D96-CF35-2DC2-FBE7-C924834E4B40}"/>
              </a:ext>
            </a:extLst>
          </p:cNvPr>
          <p:cNvSpPr/>
          <p:nvPr userDrawn="1"/>
        </p:nvSpPr>
        <p:spPr>
          <a:xfrm>
            <a:off x="1" y="262603"/>
            <a:ext cx="10619942" cy="502006"/>
          </a:xfrm>
          <a:prstGeom prst="rect">
            <a:avLst/>
          </a:prstGeom>
          <a:solidFill>
            <a:srgbClr val="73C7A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9EAF5B4-AEAB-41C6-A470-C402059E5B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2163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B763239-7633-4A2A-9FFD-D3EBB9A02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6967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FDA0149-5473-4828-A190-43728C58D6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01770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3E3D70-8F59-4A8F-916B-4EFCD0E9F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359" y="1269008"/>
            <a:ext cx="2218172" cy="1468079"/>
          </a:xfrm>
          <a:custGeom>
            <a:avLst/>
            <a:gdLst>
              <a:gd name="connsiteX0" fmla="*/ 0 w 5354515"/>
              <a:gd name="connsiteY0" fmla="*/ 0 h 6216161"/>
              <a:gd name="connsiteX1" fmla="*/ 5354515 w 5354515"/>
              <a:gd name="connsiteY1" fmla="*/ 0 h 6216161"/>
              <a:gd name="connsiteX2" fmla="*/ 5354515 w 5354515"/>
              <a:gd name="connsiteY2" fmla="*/ 6216161 h 6216161"/>
              <a:gd name="connsiteX3" fmla="*/ 0 w 5354515"/>
              <a:gd name="connsiteY3" fmla="*/ 6216161 h 62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4515" h="6216161">
                <a:moveTo>
                  <a:pt x="0" y="0"/>
                </a:moveTo>
                <a:lnTo>
                  <a:pt x="5354515" y="0"/>
                </a:lnTo>
                <a:lnTo>
                  <a:pt x="5354515" y="6216161"/>
                </a:lnTo>
                <a:lnTo>
                  <a:pt x="0" y="62161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3FF37-321D-744D-93C0-989E73B60D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82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14A6B82-785B-F34B-AE98-8FDEE51CD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206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BF13972-C616-8B4A-B416-3D41ED603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11778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6280CBD-0C25-2148-8D75-90CB7678AC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11202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4B3808-D0E5-794D-A551-8C855ADB90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56774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1FD0907-E592-F34D-A603-4776C0D55F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56198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8A03367-969D-374F-9ACE-10BE782258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01770" y="3001549"/>
            <a:ext cx="2219325" cy="6063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1CD4160-F594-AB4B-A20F-6A60F76ACD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01194" y="3817736"/>
            <a:ext cx="2219325" cy="276934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16527954-870B-6C40-8585-BAB1A269E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9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E14B060-5CCF-7771-0E27-1111206485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360" y="303063"/>
            <a:ext cx="10152582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5968F-91E8-42E3-D10E-99735D156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D3EAAD-9E76-5046-AF2A-5484ECC4E2BB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CA6482-A097-C995-DE76-4AA959D5A670}"/>
              </a:ext>
            </a:extLst>
          </p:cNvPr>
          <p:cNvSpPr/>
          <p:nvPr userDrawn="1"/>
        </p:nvSpPr>
        <p:spPr>
          <a:xfrm>
            <a:off x="1" y="262603"/>
            <a:ext cx="5990492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314CDED-627F-4706-A97C-33559B703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3655" y="-2"/>
            <a:ext cx="4104640" cy="6858003"/>
          </a:xfrm>
          <a:custGeom>
            <a:avLst/>
            <a:gdLst>
              <a:gd name="connsiteX0" fmla="*/ 0 w 4104640"/>
              <a:gd name="connsiteY0" fmla="*/ 4805682 h 6858003"/>
              <a:gd name="connsiteX1" fmla="*/ 1991360 w 4104640"/>
              <a:gd name="connsiteY1" fmla="*/ 4805682 h 6858003"/>
              <a:gd name="connsiteX2" fmla="*/ 1991360 w 4104640"/>
              <a:gd name="connsiteY2" fmla="*/ 6858001 h 6858003"/>
              <a:gd name="connsiteX3" fmla="*/ 0 w 4104640"/>
              <a:gd name="connsiteY3" fmla="*/ 6858001 h 6858003"/>
              <a:gd name="connsiteX4" fmla="*/ 2113280 w 4104640"/>
              <a:gd name="connsiteY4" fmla="*/ 2174242 h 6858003"/>
              <a:gd name="connsiteX5" fmla="*/ 4104640 w 4104640"/>
              <a:gd name="connsiteY5" fmla="*/ 2174242 h 6858003"/>
              <a:gd name="connsiteX6" fmla="*/ 4104640 w 4104640"/>
              <a:gd name="connsiteY6" fmla="*/ 6858003 h 6858003"/>
              <a:gd name="connsiteX7" fmla="*/ 2113280 w 4104640"/>
              <a:gd name="connsiteY7" fmla="*/ 6858003 h 6858003"/>
              <a:gd name="connsiteX8" fmla="*/ 2113280 w 4104640"/>
              <a:gd name="connsiteY8" fmla="*/ 2 h 6858003"/>
              <a:gd name="connsiteX9" fmla="*/ 4104640 w 4104640"/>
              <a:gd name="connsiteY9" fmla="*/ 2 h 6858003"/>
              <a:gd name="connsiteX10" fmla="*/ 4104640 w 4104640"/>
              <a:gd name="connsiteY10" fmla="*/ 2052321 h 6858003"/>
              <a:gd name="connsiteX11" fmla="*/ 2113280 w 4104640"/>
              <a:gd name="connsiteY11" fmla="*/ 2052321 h 6858003"/>
              <a:gd name="connsiteX12" fmla="*/ 0 w 4104640"/>
              <a:gd name="connsiteY12" fmla="*/ 0 h 6858003"/>
              <a:gd name="connsiteX13" fmla="*/ 1991360 w 4104640"/>
              <a:gd name="connsiteY13" fmla="*/ 0 h 6858003"/>
              <a:gd name="connsiteX14" fmla="*/ 1991360 w 4104640"/>
              <a:gd name="connsiteY14" fmla="*/ 4683761 h 6858003"/>
              <a:gd name="connsiteX15" fmla="*/ 0 w 4104640"/>
              <a:gd name="connsiteY15" fmla="*/ 468376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04640" h="6858003">
                <a:moveTo>
                  <a:pt x="0" y="4805682"/>
                </a:moveTo>
                <a:lnTo>
                  <a:pt x="1991360" y="4805682"/>
                </a:lnTo>
                <a:lnTo>
                  <a:pt x="1991360" y="6858001"/>
                </a:lnTo>
                <a:lnTo>
                  <a:pt x="0" y="6858001"/>
                </a:lnTo>
                <a:close/>
                <a:moveTo>
                  <a:pt x="2113280" y="2174242"/>
                </a:moveTo>
                <a:lnTo>
                  <a:pt x="4104640" y="2174242"/>
                </a:lnTo>
                <a:lnTo>
                  <a:pt x="4104640" y="6858003"/>
                </a:lnTo>
                <a:lnTo>
                  <a:pt x="2113280" y="6858003"/>
                </a:lnTo>
                <a:close/>
                <a:moveTo>
                  <a:pt x="2113280" y="2"/>
                </a:moveTo>
                <a:lnTo>
                  <a:pt x="4104640" y="2"/>
                </a:lnTo>
                <a:lnTo>
                  <a:pt x="4104640" y="2052321"/>
                </a:lnTo>
                <a:lnTo>
                  <a:pt x="2113280" y="2052321"/>
                </a:lnTo>
                <a:close/>
                <a:moveTo>
                  <a:pt x="0" y="0"/>
                </a:moveTo>
                <a:lnTo>
                  <a:pt x="1991360" y="0"/>
                </a:lnTo>
                <a:lnTo>
                  <a:pt x="1991360" y="4683761"/>
                </a:lnTo>
                <a:lnTo>
                  <a:pt x="0" y="4683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3764C3-B348-E848-9C8A-6536A4FB25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9" y="1172818"/>
            <a:ext cx="5523134" cy="538212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31F754-D9F3-EE4B-82CD-D9CEBB2B0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9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69606E2-95AE-97F1-D49C-811C03C183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303063"/>
            <a:ext cx="5523132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39D67-F544-61EB-EE59-0D4EA2012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CC78A1-B6A5-B742-B265-A24EC5A7F930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5229C1-9BB8-48D8-BD84-D28F54CEB4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480" y="580225"/>
            <a:ext cx="3901440" cy="5697548"/>
          </a:xfrm>
          <a:custGeom>
            <a:avLst/>
            <a:gdLst>
              <a:gd name="connsiteX0" fmla="*/ 2692400 w 3901440"/>
              <a:gd name="connsiteY0" fmla="*/ 3846681 h 5697548"/>
              <a:gd name="connsiteX1" fmla="*/ 3901440 w 3901440"/>
              <a:gd name="connsiteY1" fmla="*/ 3846681 h 5697548"/>
              <a:gd name="connsiteX2" fmla="*/ 3901440 w 3901440"/>
              <a:gd name="connsiteY2" fmla="*/ 5697548 h 5697548"/>
              <a:gd name="connsiteX3" fmla="*/ 2692400 w 3901440"/>
              <a:gd name="connsiteY3" fmla="*/ 5697548 h 5697548"/>
              <a:gd name="connsiteX4" fmla="*/ 2692400 w 3901440"/>
              <a:gd name="connsiteY4" fmla="*/ 0 h 5697548"/>
              <a:gd name="connsiteX5" fmla="*/ 3901440 w 3901440"/>
              <a:gd name="connsiteY5" fmla="*/ 0 h 5697548"/>
              <a:gd name="connsiteX6" fmla="*/ 3901440 w 3901440"/>
              <a:gd name="connsiteY6" fmla="*/ 3746333 h 5697548"/>
              <a:gd name="connsiteX7" fmla="*/ 2692400 w 3901440"/>
              <a:gd name="connsiteY7" fmla="*/ 3746333 h 5697548"/>
              <a:gd name="connsiteX8" fmla="*/ 0 w 3901440"/>
              <a:gd name="connsiteY8" fmla="*/ 0 h 5697548"/>
              <a:gd name="connsiteX9" fmla="*/ 2590800 w 3901440"/>
              <a:gd name="connsiteY9" fmla="*/ 0 h 5697548"/>
              <a:gd name="connsiteX10" fmla="*/ 2590800 w 3901440"/>
              <a:gd name="connsiteY10" fmla="*/ 5697548 h 5697548"/>
              <a:gd name="connsiteX11" fmla="*/ 0 w 3901440"/>
              <a:gd name="connsiteY11" fmla="*/ 5697548 h 56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1440" h="5697548">
                <a:moveTo>
                  <a:pt x="2692400" y="3846681"/>
                </a:moveTo>
                <a:lnTo>
                  <a:pt x="3901440" y="3846681"/>
                </a:lnTo>
                <a:lnTo>
                  <a:pt x="3901440" y="5697548"/>
                </a:lnTo>
                <a:lnTo>
                  <a:pt x="2692400" y="5697548"/>
                </a:lnTo>
                <a:close/>
                <a:moveTo>
                  <a:pt x="2692400" y="0"/>
                </a:moveTo>
                <a:lnTo>
                  <a:pt x="3901440" y="0"/>
                </a:lnTo>
                <a:lnTo>
                  <a:pt x="3901440" y="3746333"/>
                </a:lnTo>
                <a:lnTo>
                  <a:pt x="2692400" y="3746333"/>
                </a:lnTo>
                <a:close/>
                <a:moveTo>
                  <a:pt x="0" y="0"/>
                </a:moveTo>
                <a:lnTo>
                  <a:pt x="2590800" y="0"/>
                </a:lnTo>
                <a:lnTo>
                  <a:pt x="2590800" y="5697548"/>
                </a:lnTo>
                <a:lnTo>
                  <a:pt x="0" y="5697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500237-C189-1046-9E50-9068ACAE6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7102" y="580225"/>
            <a:ext cx="5240744" cy="59747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A76B3C9-9475-9C40-9F90-AC342A2AE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9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50CEA-A32B-9356-EE51-8491105A6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5242E5-C886-2640-8520-6ADDFDDEF3AB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7EBD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DF7481-00DF-4642-82E4-31FF95713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696" y="283185"/>
            <a:ext cx="4339794" cy="6858000"/>
          </a:xfrm>
          <a:custGeom>
            <a:avLst/>
            <a:gdLst>
              <a:gd name="connsiteX0" fmla="*/ 2943858 w 4339794"/>
              <a:gd name="connsiteY0" fmla="*/ 904240 h 6858000"/>
              <a:gd name="connsiteX1" fmla="*/ 4339794 w 4339794"/>
              <a:gd name="connsiteY1" fmla="*/ 904240 h 6858000"/>
              <a:gd name="connsiteX2" fmla="*/ 2912578 w 4339794"/>
              <a:gd name="connsiteY2" fmla="*/ 6858000 h 6858000"/>
              <a:gd name="connsiteX3" fmla="*/ 1516642 w 4339794"/>
              <a:gd name="connsiteY3" fmla="*/ 6858000 h 6858000"/>
              <a:gd name="connsiteX4" fmla="*/ 1427216 w 4339794"/>
              <a:gd name="connsiteY4" fmla="*/ 0 h 6858000"/>
              <a:gd name="connsiteX5" fmla="*/ 2823152 w 4339794"/>
              <a:gd name="connsiteY5" fmla="*/ 0 h 6858000"/>
              <a:gd name="connsiteX6" fmla="*/ 1395936 w 4339794"/>
              <a:gd name="connsiteY6" fmla="*/ 5953760 h 6858000"/>
              <a:gd name="connsiteX7" fmla="*/ 0 w 4339794"/>
              <a:gd name="connsiteY7" fmla="*/ 59537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39794" h="6858000">
                <a:moveTo>
                  <a:pt x="2943858" y="904240"/>
                </a:moveTo>
                <a:lnTo>
                  <a:pt x="4339794" y="904240"/>
                </a:lnTo>
                <a:lnTo>
                  <a:pt x="2912578" y="6858000"/>
                </a:lnTo>
                <a:lnTo>
                  <a:pt x="1516642" y="6858000"/>
                </a:lnTo>
                <a:close/>
                <a:moveTo>
                  <a:pt x="1427216" y="0"/>
                </a:moveTo>
                <a:lnTo>
                  <a:pt x="2823152" y="0"/>
                </a:lnTo>
                <a:lnTo>
                  <a:pt x="1395936" y="5953760"/>
                </a:lnTo>
                <a:lnTo>
                  <a:pt x="0" y="59537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2961C1-CF48-454E-9529-98A53B1D4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7102" y="580225"/>
            <a:ext cx="5240744" cy="59747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E64DB0-51A4-B142-812C-9673DE95B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9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FF74A-4471-E171-E633-BD5AFD74D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658E0-5FF9-63A3-FD5C-6D878420D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2" y="0"/>
            <a:ext cx="1219374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AC730-1315-0549-9E30-E007B733A4A0}"/>
              </a:ext>
            </a:extLst>
          </p:cNvPr>
          <p:cNvSpPr/>
          <p:nvPr userDrawn="1"/>
        </p:nvSpPr>
        <p:spPr>
          <a:xfrm>
            <a:off x="0" y="1765216"/>
            <a:ext cx="4222377" cy="2637962"/>
          </a:xfrm>
          <a:prstGeom prst="rect">
            <a:avLst/>
          </a:prstGeom>
          <a:solidFill>
            <a:srgbClr val="E8EB7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3CB59CD-0769-BF44-B75C-007B5B910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497" y="2774855"/>
            <a:ext cx="3726033" cy="4572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tx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B2E9D6-B790-7106-8784-FB042E9DC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895" y="3371375"/>
            <a:ext cx="3745911" cy="785260"/>
          </a:xfrm>
        </p:spPr>
        <p:txBody>
          <a:bodyPr>
            <a:noAutofit/>
          </a:bodyPr>
          <a:lstStyle>
            <a:lvl1pPr marL="0" indent="0">
              <a:buNone/>
              <a:defRPr sz="1600" b="1" i="1">
                <a:solidFill>
                  <a:schemeClr val="tx1"/>
                </a:solidFill>
                <a:latin typeface="Proxima Nova Cond Semibold" panose="02000506030000020004" pitchFamily="2" charset="0"/>
              </a:defRPr>
            </a:lvl1pPr>
          </a:lstStyle>
          <a:p>
            <a:pPr lvl="0"/>
            <a:r>
              <a:rPr lang="en-US" dirty="0"/>
              <a:t>ADD YOUR SUBTITLE HERE IN PROXIMA NOVA CONDENSED IN SEMI BOLD ITALIC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5B0421-D0D6-6310-A3ED-162B36F3B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9619" y="6168394"/>
            <a:ext cx="769977" cy="439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1B1DDF-62A1-4838-16FD-8A11CB9125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7" y="1966944"/>
            <a:ext cx="3637098" cy="6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658E0-5FF9-63A3-FD5C-6D878420D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AC730-1315-0549-9E30-E007B733A4A0}"/>
              </a:ext>
            </a:extLst>
          </p:cNvPr>
          <p:cNvSpPr/>
          <p:nvPr userDrawn="1"/>
        </p:nvSpPr>
        <p:spPr>
          <a:xfrm>
            <a:off x="0" y="1143000"/>
            <a:ext cx="4222377" cy="2637962"/>
          </a:xfrm>
          <a:prstGeom prst="rect">
            <a:avLst/>
          </a:prstGeom>
          <a:solidFill>
            <a:srgbClr val="92D050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3CB59CD-0769-BF44-B75C-007B5B910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497" y="2152639"/>
            <a:ext cx="3726033" cy="4572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B2E9D6-B790-7106-8784-FB042E9DC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895" y="2749159"/>
            <a:ext cx="3745911" cy="785260"/>
          </a:xfrm>
        </p:spPr>
        <p:txBody>
          <a:bodyPr>
            <a:noAutofit/>
          </a:bodyPr>
          <a:lstStyle>
            <a:lvl1pPr marL="0" indent="0">
              <a:buNone/>
              <a:defRPr sz="1600" b="1" i="1">
                <a:solidFill>
                  <a:schemeClr val="bg1"/>
                </a:solidFill>
                <a:latin typeface="Proxima Nova Cond Semibold" panose="02000506030000020004" pitchFamily="2" charset="0"/>
              </a:defRPr>
            </a:lvl1pPr>
          </a:lstStyle>
          <a:p>
            <a:pPr lvl="0"/>
            <a:r>
              <a:rPr lang="en-US" dirty="0"/>
              <a:t>ADD YOUR SUBTITLE HERE IN PROXIMA NOVA CONDENSED IN SEMI BOLD ITALIC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2D07B3-3041-3A65-7E7F-AE140A7FA3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9619" y="6168394"/>
            <a:ext cx="769977" cy="43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EAE069-3A3E-25FC-4796-14F1B2889F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7" y="1344728"/>
            <a:ext cx="3637098" cy="6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E83492-190F-4205-A4FB-04AC7B244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3185"/>
            <a:ext cx="11027664" cy="1215658"/>
          </a:xfrm>
          <a:custGeom>
            <a:avLst/>
            <a:gdLst>
              <a:gd name="connsiteX0" fmla="*/ 9863236 w 11027664"/>
              <a:gd name="connsiteY0" fmla="*/ 0 h 1215658"/>
              <a:gd name="connsiteX1" fmla="*/ 11027664 w 11027664"/>
              <a:gd name="connsiteY1" fmla="*/ 0 h 1215658"/>
              <a:gd name="connsiteX2" fmla="*/ 11027664 w 11027664"/>
              <a:gd name="connsiteY2" fmla="*/ 1215658 h 1215658"/>
              <a:gd name="connsiteX3" fmla="*/ 9537502 w 11027664"/>
              <a:gd name="connsiteY3" fmla="*/ 1215658 h 1215658"/>
              <a:gd name="connsiteX4" fmla="*/ 9068465 w 11027664"/>
              <a:gd name="connsiteY4" fmla="*/ 0 h 1215658"/>
              <a:gd name="connsiteX5" fmla="*/ 9767813 w 11027664"/>
              <a:gd name="connsiteY5" fmla="*/ 0 h 1215658"/>
              <a:gd name="connsiteX6" fmla="*/ 9442078 w 11027664"/>
              <a:gd name="connsiteY6" fmla="*/ 1215658 h 1215658"/>
              <a:gd name="connsiteX7" fmla="*/ 8742730 w 11027664"/>
              <a:gd name="connsiteY7" fmla="*/ 1215658 h 1215658"/>
              <a:gd name="connsiteX8" fmla="*/ 0 w 11027664"/>
              <a:gd name="connsiteY8" fmla="*/ 0 h 1215658"/>
              <a:gd name="connsiteX9" fmla="*/ 8973041 w 11027664"/>
              <a:gd name="connsiteY9" fmla="*/ 0 h 1215658"/>
              <a:gd name="connsiteX10" fmla="*/ 8647307 w 11027664"/>
              <a:gd name="connsiteY10" fmla="*/ 1215658 h 1215658"/>
              <a:gd name="connsiteX11" fmla="*/ 0 w 11027664"/>
              <a:gd name="connsiteY11" fmla="*/ 1215658 h 12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27664" h="1215658">
                <a:moveTo>
                  <a:pt x="9863236" y="0"/>
                </a:moveTo>
                <a:lnTo>
                  <a:pt x="11027664" y="0"/>
                </a:lnTo>
                <a:lnTo>
                  <a:pt x="11027664" y="1215658"/>
                </a:lnTo>
                <a:lnTo>
                  <a:pt x="9537502" y="1215658"/>
                </a:lnTo>
                <a:close/>
                <a:moveTo>
                  <a:pt x="9068465" y="0"/>
                </a:moveTo>
                <a:lnTo>
                  <a:pt x="9767813" y="0"/>
                </a:lnTo>
                <a:lnTo>
                  <a:pt x="9442078" y="1215658"/>
                </a:lnTo>
                <a:lnTo>
                  <a:pt x="8742730" y="1215658"/>
                </a:lnTo>
                <a:close/>
                <a:moveTo>
                  <a:pt x="0" y="0"/>
                </a:moveTo>
                <a:lnTo>
                  <a:pt x="8973041" y="0"/>
                </a:lnTo>
                <a:lnTo>
                  <a:pt x="8647307" y="1215658"/>
                </a:lnTo>
                <a:lnTo>
                  <a:pt x="0" y="12156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93ED0-996B-5141-B9F0-D07DAEC4E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F3DD69A-443D-5B41-B60D-00CAD7A8C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361" y="1878496"/>
            <a:ext cx="10177448" cy="46963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E6215-2A70-A6BF-C1DC-65C24A3A2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B8D36F-9815-65C3-D2BE-B3A4ED80371F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1EB42A-772E-44E9-9100-C10C5740AA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360" y="1846356"/>
            <a:ext cx="3786587" cy="470858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C6C66-8239-1A4E-BE33-04372A398B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7559" y="1846356"/>
            <a:ext cx="5940287" cy="470858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85AAC87-A60E-1C43-A05E-23FE80F60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D4268AA-6A45-AA49-B0E1-FA00C90151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7ACE67-ADFF-244E-BACC-76C73F0DF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58" y="891013"/>
            <a:ext cx="10560305" cy="607828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latin typeface="Proxima Nova Cond Semibold" panose="0200050603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SUBTITLE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1AA9F-6C89-C09B-7710-6087A62CA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857976-327F-1FF0-114B-C51D3D0AAF7C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F04D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49A5-2F06-D040-9BC4-8CF1C2A0F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68737-B56C-6D41-8752-F13F73412C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90698" y="1836418"/>
            <a:ext cx="4909169" cy="4718519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68CA1C5-F09A-404D-A660-839DE669BF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358" y="1846357"/>
            <a:ext cx="4909169" cy="470858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01832A-EAF9-C110-400D-8C7082CBD8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A0EA506D-7037-6E02-F127-569DDB29A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58" y="891013"/>
            <a:ext cx="10560305" cy="607828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latin typeface="Proxima Nova Cond Semibold" panose="0200050603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SUBTITLE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D1D6D1-499D-21B4-9276-9D28E745D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B0474C-42B5-56B9-D716-FF8ED3D073EB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73C7A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49A5-2F06-D040-9BC4-8CF1C2A0F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68737-B56C-6D41-8752-F13F73412C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891014"/>
            <a:ext cx="10232509" cy="5663924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DECBE673-A725-24F9-8C38-A87AD8F09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160215-484E-3EF5-2E99-4AD6DA892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23370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E5067E-6127-BC77-C661-9346075C5068}"/>
              </a:ext>
            </a:extLst>
          </p:cNvPr>
          <p:cNvSpPr/>
          <p:nvPr userDrawn="1"/>
        </p:nvSpPr>
        <p:spPr>
          <a:xfrm>
            <a:off x="0" y="262603"/>
            <a:ext cx="11027663" cy="502006"/>
          </a:xfrm>
          <a:prstGeom prst="rect">
            <a:avLst/>
          </a:prstGeom>
          <a:solidFill>
            <a:srgbClr val="47A8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4F38-9A03-2241-A6AF-23D6F3C8AA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196126" y="566857"/>
            <a:ext cx="1498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 spc="300" baseline="0">
                <a:solidFill>
                  <a:srgbClr val="1B3C6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SLIDES 00</a:t>
            </a:r>
            <a:fld id="{5E260BBD-2807-46E1-A9A7-B8697033455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68C0CE-301C-9F4E-A4F4-F17F696435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358" y="1172818"/>
            <a:ext cx="6206315" cy="538212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864A9B1-A298-574B-8735-487CF389EA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272" y="1172818"/>
            <a:ext cx="3786587" cy="470858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A87EF9A-857D-8826-B45E-E69032766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359" y="303063"/>
            <a:ext cx="10560305" cy="502006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bg1"/>
                </a:solidFill>
                <a:latin typeface="Kenyan Coffee Rg" panose="020008080202000101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MAIN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08566-47A1-E8F4-8C96-22B65E6AE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94" y="5931462"/>
            <a:ext cx="753115" cy="7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FEEA8-07A6-4CCB-9945-57D4AB326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96BB-498A-4224-8335-E5BB8CFC0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B3A30-0386-4FA8-96ED-C61439BC4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DC7E8-0674-42E0-9592-28C50402F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96901-1891-47BE-94D3-E0E89B3E1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0BBD-2807-46E1-A9A7-B8697033455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874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01" r:id="rId2"/>
    <p:sldLayoutId id="2147483702" r:id="rId3"/>
    <p:sldLayoutId id="2147483703" r:id="rId4"/>
    <p:sldLayoutId id="2147483687" r:id="rId5"/>
    <p:sldLayoutId id="2147483668" r:id="rId6"/>
    <p:sldLayoutId id="2147483649" r:id="rId7"/>
    <p:sldLayoutId id="2147483689" r:id="rId8"/>
    <p:sldLayoutId id="2147483651" r:id="rId9"/>
    <p:sldLayoutId id="2147483699" r:id="rId10"/>
    <p:sldLayoutId id="2147483661" r:id="rId11"/>
    <p:sldLayoutId id="2147483659" r:id="rId12"/>
    <p:sldLayoutId id="2147483663" r:id="rId13"/>
    <p:sldLayoutId id="2147483667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700" r:id="rId20"/>
    <p:sldLayoutId id="2147483695" r:id="rId21"/>
    <p:sldLayoutId id="2147483696" r:id="rId22"/>
    <p:sldLayoutId id="2147483697" r:id="rId23"/>
    <p:sldLayoutId id="214748369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AF8-885E-7718-DF40-7950A6A1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F2BFC-FF6D-1AFC-DA62-A8462162E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41C2A"/>
        </a:solidFill>
        <a:ln w="19050">
          <a:solidFill>
            <a:srgbClr val="DF123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DF12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Kenyan Coffee Rg</vt:lpstr>
      <vt:lpstr>Open Sans Condensed Light</vt:lpstr>
      <vt:lpstr>Proxima Nova Cond Semibold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Farhan Haikal (Graphikal)</dc:creator>
  <cp:lastModifiedBy>Duverneuil, Alexandre</cp:lastModifiedBy>
  <cp:revision>70</cp:revision>
  <dcterms:created xsi:type="dcterms:W3CDTF">2021-02-24T02:20:22Z</dcterms:created>
  <dcterms:modified xsi:type="dcterms:W3CDTF">2022-08-16T17:56:15Z</dcterms:modified>
</cp:coreProperties>
</file>