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439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notesSlides/notesSlide1.xml" ContentType="application/vnd.openxmlformats-officedocument.presentationml.notesSlide+xml"/>
  <Override PartName="/ppt/tags/tag498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64" r:id="rId5"/>
    <p:sldMasterId id="2147483900" r:id="rId6"/>
    <p:sldMasterId id="2147483902" r:id="rId7"/>
    <p:sldMasterId id="2147483923" r:id="rId8"/>
    <p:sldMasterId id="2147483926" r:id="rId9"/>
    <p:sldMasterId id="2147483932" r:id="rId10"/>
  </p:sldMasterIdLst>
  <p:notesMasterIdLst>
    <p:notesMasterId r:id="rId28"/>
  </p:notesMasterIdLst>
  <p:handoutMasterIdLst>
    <p:handoutMasterId r:id="rId29"/>
  </p:handoutMasterIdLst>
  <p:sldIdLst>
    <p:sldId id="351" r:id="rId11"/>
    <p:sldId id="2147479156" r:id="rId12"/>
    <p:sldId id="2147479111" r:id="rId13"/>
    <p:sldId id="2147479143" r:id="rId14"/>
    <p:sldId id="2147479129" r:id="rId15"/>
    <p:sldId id="2147479157" r:id="rId16"/>
    <p:sldId id="2147479145" r:id="rId17"/>
    <p:sldId id="2147479148" r:id="rId18"/>
    <p:sldId id="2147479149" r:id="rId19"/>
    <p:sldId id="2147479146" r:id="rId20"/>
    <p:sldId id="2147479151" r:id="rId21"/>
    <p:sldId id="2147479152" r:id="rId22"/>
    <p:sldId id="2147479159" r:id="rId23"/>
    <p:sldId id="2147479153" r:id="rId24"/>
    <p:sldId id="2147479154" r:id="rId25"/>
    <p:sldId id="2147479127" r:id="rId26"/>
    <p:sldId id="2147479128" r:id="rId27"/>
  </p:sldIdLst>
  <p:sldSz cx="12192000" cy="6858000"/>
  <p:notesSz cx="7102475" cy="9388475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497640-9F12-D0D7-23C7-745A10EB2387}" name="Srikanth Jayarajan" initials="SJ" userId="dMYpSlfjzFcYPEDsXjVgLmU1LCIkAjLNCqtAilE+2dM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ey Rich" initials="HR" lastIdx="1" clrIdx="0">
    <p:extLst>
      <p:ext uri="{19B8F6BF-5375-455C-9EA6-DF929625EA0E}">
        <p15:presenceInfo xmlns:p15="http://schemas.microsoft.com/office/powerpoint/2012/main" userId="S-1-5-21-1801674531-1788223648-725345543-11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AC"/>
    <a:srgbClr val="FF99FF"/>
    <a:srgbClr val="07639B"/>
    <a:srgbClr val="0078A2"/>
    <a:srgbClr val="0088B8"/>
    <a:srgbClr val="FFB92D"/>
    <a:srgbClr val="0F2055"/>
    <a:srgbClr val="E2CA9A"/>
    <a:srgbClr val="DCBF84"/>
    <a:srgbClr val="DFC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702B6-1DB5-1EBC-83AA-5172C65FDA92}" v="86" dt="2024-07-02T19:01:34.3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26" autoAdjust="0"/>
    <p:restoredTop sz="95165" autoAdjust="0"/>
  </p:normalViewPr>
  <p:slideViewPr>
    <p:cSldViewPr snapToGrid="0" snapToObjects="1">
      <p:cViewPr varScale="1">
        <p:scale>
          <a:sx n="74" d="100"/>
          <a:sy n="74" d="100"/>
        </p:scale>
        <p:origin x="68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>
        <p:scale>
          <a:sx n="75" d="100"/>
          <a:sy n="75" d="100"/>
        </p:scale>
        <p:origin x="3954" y="2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4BC41E-EAC0-4D88-BA59-21A53C68F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5C4BB-B13C-4942-8E14-023ED14A3D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D5B6C-20AF-4F0F-889A-7AADC7535123}" type="datetime3">
              <a:rPr lang="en-US" smtClean="0"/>
              <a:t>12 July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21145-1027-4A39-B15A-DD84A26C20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47719-50F5-4089-8123-86F5AF9C8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10F73-99D1-48E7-A408-B5EB5C8393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19651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14400" tIns="47114" rIns="94229" bIns="47114" rtlCol="0"/>
          <a:lstStyle>
            <a:lvl1pPr algn="l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14400" bIns="47114" rtlCol="0"/>
          <a:lstStyle>
            <a:lvl1pPr algn="r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fld id="{1DF34805-1F01-4BDA-A8CA-FCEA2B4BC8D0}" type="datetime3">
              <a:rPr lang="en-US" smtClean="0"/>
              <a:pPr/>
              <a:t>12 July 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14400" tIns="47114" rIns="94229" bIns="47114" rtlCol="0" anchor="b"/>
          <a:lstStyle>
            <a:lvl1pPr algn="l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14400" bIns="47114" rtlCol="0" anchor="b"/>
          <a:lstStyle>
            <a:lvl1pPr algn="r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fld id="{CF5EBCF4-26FC-4F76-8DA1-52FDDC328D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0CB7C52D-12F1-4B27-95B4-DB01358D5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06664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lnSpc>
        <a:spcPct val="100000"/>
      </a:lnSpc>
      <a:spcBef>
        <a:spcPts val="400"/>
      </a:spcBef>
      <a:spcAft>
        <a:spcPts val="400"/>
      </a:spcAft>
      <a:defRPr lang="en-US" sz="11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171450" indent="-171450" algn="l" defTabSz="914400" rtl="0" eaLnBrk="1" latinLnBrk="0" hangingPunct="1">
      <a:buFont typeface="Wingdings" panose="05000000000000000000" pitchFamily="2" charset="2"/>
      <a:buChar char=""/>
      <a:defRPr lang="en-US" sz="1100" kern="1200">
        <a:solidFill>
          <a:schemeClr val="tx1"/>
        </a:solidFill>
        <a:latin typeface="+mn-lt"/>
        <a:ea typeface="+mn-ea"/>
        <a:cs typeface="+mn-cs"/>
      </a:defRPr>
    </a:lvl2pPr>
    <a:lvl3pPr marL="400050" indent="-171450" algn="l" defTabSz="914400" rtl="0" eaLnBrk="1" latinLnBrk="0" hangingPunct="1">
      <a:buFont typeface="Arial" panose="020B0604020202020204" pitchFamily="34" charset="0"/>
      <a:buChar char="―"/>
      <a:defRPr lang="en-US" sz="1100" kern="1200">
        <a:solidFill>
          <a:schemeClr val="tx1"/>
        </a:solidFill>
        <a:latin typeface="+mn-lt"/>
        <a:ea typeface="+mn-ea"/>
        <a:cs typeface="+mn-cs"/>
      </a:defRPr>
    </a:lvl3pPr>
    <a:lvl4pPr marL="579437" indent="-171450" algn="l" defTabSz="914400" rtl="0" eaLnBrk="1" latinLnBrk="0" hangingPunct="1">
      <a:buFont typeface="Arial" panose="020B0604020202020204" pitchFamily="34" charset="0"/>
      <a:buChar char="»"/>
      <a:defRPr lang="en-US" sz="1100" kern="1200">
        <a:solidFill>
          <a:schemeClr val="tx1"/>
        </a:solidFill>
        <a:latin typeface="+mn-lt"/>
        <a:ea typeface="+mn-ea"/>
        <a:cs typeface="+mn-cs"/>
      </a:defRPr>
    </a:lvl4pPr>
    <a:lvl5pPr marL="750887" indent="-171450" algn="l" defTabSz="914400" rtl="0" eaLnBrk="1" latinLnBrk="0" hangingPunct="1">
      <a:buFont typeface="Arial" panose="020B0604020202020204" pitchFamily="34" charset="0"/>
      <a:buChar char="›"/>
      <a:defRPr lang="en-US"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F34805-1F01-4BDA-A8CA-FCEA2B4BC8D0}" type="datetime3">
              <a:rPr lang="en-US" smtClean="0"/>
              <a:pPr/>
              <a:t>12 July 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BCF4-26FC-4F76-8DA1-52FDDC328D4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oleObject" Target="../embeddings/oleObject2.bin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4.sv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3.png"/><Relationship Id="rId5" Type="http://schemas.openxmlformats.org/officeDocument/2006/relationships/tags" Target="../tags/tag27.xml"/><Relationship Id="rId10" Type="http://schemas.openxmlformats.org/officeDocument/2006/relationships/image" Target="../media/image2.jpg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Relationship Id="rId1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7.emf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oleObject" Target="../embeddings/oleObject9.bin"/><Relationship Id="rId5" Type="http://schemas.openxmlformats.org/officeDocument/2006/relationships/tags" Target="../tags/tag9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89.xml"/><Relationship Id="rId9" Type="http://schemas.openxmlformats.org/officeDocument/2006/relationships/tags" Target="../tags/tag94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1.emf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oleObject" Target="../embeddings/oleObject10.bin"/><Relationship Id="rId5" Type="http://schemas.openxmlformats.org/officeDocument/2006/relationships/tags" Target="../tags/tag99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8.xml"/><Relationship Id="rId9" Type="http://schemas.openxmlformats.org/officeDocument/2006/relationships/tags" Target="../tags/tag10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tags" Target="../tags/tag115.xml"/><Relationship Id="rId7" Type="http://schemas.openxmlformats.org/officeDocument/2006/relationships/image" Target="../media/image9.sv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e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oleObject" Target="../embeddings/oleObject14.bin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image" Target="../media/image4.sv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image" Target="../media/image3.png"/><Relationship Id="rId5" Type="http://schemas.openxmlformats.org/officeDocument/2006/relationships/tags" Target="../tags/tag142.xml"/><Relationship Id="rId10" Type="http://schemas.openxmlformats.org/officeDocument/2006/relationships/image" Target="../media/image2.jpg"/><Relationship Id="rId4" Type="http://schemas.openxmlformats.org/officeDocument/2006/relationships/tags" Target="../tags/tag141.xml"/><Relationship Id="rId9" Type="http://schemas.openxmlformats.org/officeDocument/2006/relationships/slideMaster" Target="../slideMasters/slideMaster2.xml"/><Relationship Id="rId1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10" Type="http://schemas.openxmlformats.org/officeDocument/2006/relationships/image" Target="../media/image1.emf"/><Relationship Id="rId4" Type="http://schemas.openxmlformats.org/officeDocument/2006/relationships/tags" Target="../tags/tag149.xml"/><Relationship Id="rId9" Type="http://schemas.openxmlformats.org/officeDocument/2006/relationships/oleObject" Target="../embeddings/oleObject15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10" Type="http://schemas.openxmlformats.org/officeDocument/2006/relationships/image" Target="../media/image1.emf"/><Relationship Id="rId4" Type="http://schemas.openxmlformats.org/officeDocument/2006/relationships/tags" Target="../tags/tag34.xml"/><Relationship Id="rId9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tags" Target="../tags/tag16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9" Type="http://schemas.openxmlformats.org/officeDocument/2006/relationships/image" Target="../media/image6.em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10" Type="http://schemas.openxmlformats.org/officeDocument/2006/relationships/image" Target="../media/image6.emf"/><Relationship Id="rId4" Type="http://schemas.openxmlformats.org/officeDocument/2006/relationships/tags" Target="../tags/tag170.xml"/><Relationship Id="rId9" Type="http://schemas.openxmlformats.org/officeDocument/2006/relationships/oleObject" Target="../embeddings/oleObject17.bin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1.emf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oleObject" Target="../embeddings/oleObject18.bin"/><Relationship Id="rId5" Type="http://schemas.openxmlformats.org/officeDocument/2006/relationships/tags" Target="../tags/tag178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77.xml"/><Relationship Id="rId9" Type="http://schemas.openxmlformats.org/officeDocument/2006/relationships/tags" Target="../tags/tag18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image" Target="../media/image1.emf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oleObject" Target="../embeddings/oleObject19.bin"/><Relationship Id="rId5" Type="http://schemas.openxmlformats.org/officeDocument/2006/relationships/tags" Target="../tags/tag18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86.xml"/><Relationship Id="rId9" Type="http://schemas.openxmlformats.org/officeDocument/2006/relationships/tags" Target="../tags/tag19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image" Target="../media/image13.emf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oleObject" Target="../embeddings/oleObject20.bin"/><Relationship Id="rId5" Type="http://schemas.openxmlformats.org/officeDocument/2006/relationships/tags" Target="../tags/tag19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95.xml"/><Relationship Id="rId9" Type="http://schemas.openxmlformats.org/officeDocument/2006/relationships/tags" Target="../tags/tag200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image" Target="../media/image1.emf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oleObject" Target="../embeddings/oleObject21.bin"/><Relationship Id="rId5" Type="http://schemas.openxmlformats.org/officeDocument/2006/relationships/tags" Target="../tags/tag20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04.xml"/><Relationship Id="rId9" Type="http://schemas.openxmlformats.org/officeDocument/2006/relationships/tags" Target="../tags/tag209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image" Target="../media/image13.emf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oleObject" Target="../embeddings/oleObject22.bin"/><Relationship Id="rId5" Type="http://schemas.openxmlformats.org/officeDocument/2006/relationships/tags" Target="../tags/tag21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13.xml"/><Relationship Id="rId9" Type="http://schemas.openxmlformats.org/officeDocument/2006/relationships/tags" Target="../tags/tag218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image" Target="../media/image13.emf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oleObject" Target="../embeddings/oleObject23.bin"/><Relationship Id="rId5" Type="http://schemas.openxmlformats.org/officeDocument/2006/relationships/tags" Target="../tags/tag22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22.xml"/><Relationship Id="rId9" Type="http://schemas.openxmlformats.org/officeDocument/2006/relationships/tags" Target="../tags/tag227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12" Type="http://schemas.openxmlformats.org/officeDocument/2006/relationships/image" Target="../media/image1.emf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oleObject" Target="../embeddings/oleObject24.bin"/><Relationship Id="rId5" Type="http://schemas.openxmlformats.org/officeDocument/2006/relationships/tags" Target="../tags/tag23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31.xml"/><Relationship Id="rId9" Type="http://schemas.openxmlformats.org/officeDocument/2006/relationships/tags" Target="../tags/tag23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image" Target="../media/image1.emf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oleObject" Target="../embeddings/oleObject25.bin"/><Relationship Id="rId5" Type="http://schemas.openxmlformats.org/officeDocument/2006/relationships/tags" Target="../tags/tag24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40.xml"/><Relationship Id="rId9" Type="http://schemas.openxmlformats.org/officeDocument/2006/relationships/tags" Target="../tags/tag24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50.xml"/><Relationship Id="rId4" Type="http://schemas.openxmlformats.org/officeDocument/2006/relationships/tags" Target="../tags/tag24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5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tags" Target="../tags/tag257.xml"/><Relationship Id="rId7" Type="http://schemas.openxmlformats.org/officeDocument/2006/relationships/image" Target="../media/image9.sv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5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283.xml"/><Relationship Id="rId7" Type="http://schemas.openxmlformats.org/officeDocument/2006/relationships/oleObject" Target="../embeddings/oleObject28.bin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85.xml"/><Relationship Id="rId4" Type="http://schemas.openxmlformats.org/officeDocument/2006/relationships/tags" Target="../tags/tag28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image" Target="../media/image5.emf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oleObject" Target="../embeddings/oleObject30.bin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image" Target="../media/image15.svg"/><Relationship Id="rId5" Type="http://schemas.openxmlformats.org/officeDocument/2006/relationships/tags" Target="../tags/tag311.xml"/><Relationship Id="rId10" Type="http://schemas.openxmlformats.org/officeDocument/2006/relationships/image" Target="../media/image3.png"/><Relationship Id="rId4" Type="http://schemas.openxmlformats.org/officeDocument/2006/relationships/tags" Target="../tags/tag310.xml"/><Relationship Id="rId9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17.xml"/><Relationship Id="rId7" Type="http://schemas.openxmlformats.org/officeDocument/2006/relationships/tags" Target="../tags/tag321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10" Type="http://schemas.openxmlformats.org/officeDocument/2006/relationships/image" Target="../media/image1.emf"/><Relationship Id="rId4" Type="http://schemas.openxmlformats.org/officeDocument/2006/relationships/tags" Target="../tags/tag318.xml"/><Relationship Id="rId9" Type="http://schemas.openxmlformats.org/officeDocument/2006/relationships/oleObject" Target="../embeddings/oleObject31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2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29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tags" Target="../tags/tag332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9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5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10" Type="http://schemas.openxmlformats.org/officeDocument/2006/relationships/image" Target="../media/image6.emf"/><Relationship Id="rId4" Type="http://schemas.openxmlformats.org/officeDocument/2006/relationships/tags" Target="../tags/tag339.xml"/><Relationship Id="rId9" Type="http://schemas.openxmlformats.org/officeDocument/2006/relationships/oleObject" Target="../embeddings/oleObject33.bin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350.xml"/><Relationship Id="rId3" Type="http://schemas.openxmlformats.org/officeDocument/2006/relationships/tags" Target="../tags/tag345.xml"/><Relationship Id="rId7" Type="http://schemas.openxmlformats.org/officeDocument/2006/relationships/tags" Target="../tags/tag349.xml"/><Relationship Id="rId12" Type="http://schemas.openxmlformats.org/officeDocument/2006/relationships/image" Target="../media/image1.emf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11" Type="http://schemas.openxmlformats.org/officeDocument/2006/relationships/oleObject" Target="../embeddings/oleObject34.bin"/><Relationship Id="rId5" Type="http://schemas.openxmlformats.org/officeDocument/2006/relationships/tags" Target="../tags/tag347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346.xml"/><Relationship Id="rId9" Type="http://schemas.openxmlformats.org/officeDocument/2006/relationships/tags" Target="../tags/tag35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12" Type="http://schemas.openxmlformats.org/officeDocument/2006/relationships/image" Target="../media/image1.emf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oleObject" Target="../embeddings/oleObject35.bin"/><Relationship Id="rId5" Type="http://schemas.openxmlformats.org/officeDocument/2006/relationships/tags" Target="../tags/tag356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355.xml"/><Relationship Id="rId9" Type="http://schemas.openxmlformats.org/officeDocument/2006/relationships/tags" Target="../tags/tag360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3" Type="http://schemas.openxmlformats.org/officeDocument/2006/relationships/tags" Target="../tags/tag363.xml"/><Relationship Id="rId7" Type="http://schemas.openxmlformats.org/officeDocument/2006/relationships/tags" Target="../tags/tag367.xml"/><Relationship Id="rId12" Type="http://schemas.openxmlformats.org/officeDocument/2006/relationships/image" Target="../media/image13.emf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oleObject" Target="../embeddings/oleObject36.bin"/><Relationship Id="rId5" Type="http://schemas.openxmlformats.org/officeDocument/2006/relationships/tags" Target="../tags/tag365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364.xml"/><Relationship Id="rId9" Type="http://schemas.openxmlformats.org/officeDocument/2006/relationships/tags" Target="../tags/tag369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1.emf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oleObject" Target="../embeddings/oleObject37.bin"/><Relationship Id="rId5" Type="http://schemas.openxmlformats.org/officeDocument/2006/relationships/tags" Target="../tags/tag374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373.xml"/><Relationship Id="rId9" Type="http://schemas.openxmlformats.org/officeDocument/2006/relationships/tags" Target="../tags/tag378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image" Target="../media/image13.emf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oleObject" Target="../embeddings/oleObject38.bin"/><Relationship Id="rId5" Type="http://schemas.openxmlformats.org/officeDocument/2006/relationships/tags" Target="../tags/tag383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382.xml"/><Relationship Id="rId9" Type="http://schemas.openxmlformats.org/officeDocument/2006/relationships/tags" Target="../tags/tag387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95.xml"/><Relationship Id="rId3" Type="http://schemas.openxmlformats.org/officeDocument/2006/relationships/tags" Target="../tags/tag390.xml"/><Relationship Id="rId7" Type="http://schemas.openxmlformats.org/officeDocument/2006/relationships/tags" Target="../tags/tag394.xml"/><Relationship Id="rId12" Type="http://schemas.openxmlformats.org/officeDocument/2006/relationships/image" Target="../media/image13.emf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oleObject" Target="../embeddings/oleObject39.bin"/><Relationship Id="rId5" Type="http://schemas.openxmlformats.org/officeDocument/2006/relationships/tags" Target="../tags/tag392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391.xml"/><Relationship Id="rId9" Type="http://schemas.openxmlformats.org/officeDocument/2006/relationships/tags" Target="../tags/tag396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12" Type="http://schemas.openxmlformats.org/officeDocument/2006/relationships/image" Target="../media/image1.emf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oleObject" Target="../embeddings/oleObject40.bin"/><Relationship Id="rId5" Type="http://schemas.openxmlformats.org/officeDocument/2006/relationships/tags" Target="../tags/tag401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400.xml"/><Relationship Id="rId9" Type="http://schemas.openxmlformats.org/officeDocument/2006/relationships/tags" Target="../tags/tag40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413.xml"/><Relationship Id="rId3" Type="http://schemas.openxmlformats.org/officeDocument/2006/relationships/tags" Target="../tags/tag408.xml"/><Relationship Id="rId7" Type="http://schemas.openxmlformats.org/officeDocument/2006/relationships/tags" Target="../tags/tag412.xml"/><Relationship Id="rId12" Type="http://schemas.openxmlformats.org/officeDocument/2006/relationships/image" Target="../media/image1.emf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6" Type="http://schemas.openxmlformats.org/officeDocument/2006/relationships/tags" Target="../tags/tag411.xml"/><Relationship Id="rId11" Type="http://schemas.openxmlformats.org/officeDocument/2006/relationships/oleObject" Target="../embeddings/oleObject41.bin"/><Relationship Id="rId5" Type="http://schemas.openxmlformats.org/officeDocument/2006/relationships/tags" Target="../tags/tag410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409.xml"/><Relationship Id="rId9" Type="http://schemas.openxmlformats.org/officeDocument/2006/relationships/tags" Target="../tags/tag41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419.xml"/><Relationship Id="rId4" Type="http://schemas.openxmlformats.org/officeDocument/2006/relationships/tags" Target="../tags/tag4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6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23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26.xml"/><Relationship Id="rId7" Type="http://schemas.openxmlformats.org/officeDocument/2006/relationships/image" Target="../media/image8.png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2.bin"/><Relationship Id="rId4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431.xml"/><Relationship Id="rId4" Type="http://schemas.openxmlformats.org/officeDocument/2006/relationships/tags" Target="../tags/tag430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434.xml"/><Relationship Id="rId7" Type="http://schemas.openxmlformats.org/officeDocument/2006/relationships/tags" Target="../tags/tag438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5" Type="http://schemas.openxmlformats.org/officeDocument/2006/relationships/tags" Target="../tags/tag436.xml"/><Relationship Id="rId10" Type="http://schemas.openxmlformats.org/officeDocument/2006/relationships/image" Target="../media/image1.emf"/><Relationship Id="rId4" Type="http://schemas.openxmlformats.org/officeDocument/2006/relationships/tags" Target="../tags/tag435.xml"/><Relationship Id="rId9" Type="http://schemas.openxmlformats.org/officeDocument/2006/relationships/oleObject" Target="../embeddings/oleObject43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10" Type="http://schemas.openxmlformats.org/officeDocument/2006/relationships/image" Target="../media/image6.emf"/><Relationship Id="rId4" Type="http://schemas.openxmlformats.org/officeDocument/2006/relationships/tags" Target="../tags/tag55.xml"/><Relationship Id="rId9" Type="http://schemas.openxmlformats.org/officeDocument/2006/relationships/oleObject" Target="../embeddings/oleObject5.bin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1.emf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oleObject" Target="../embeddings/oleObject6.bin"/><Relationship Id="rId5" Type="http://schemas.openxmlformats.org/officeDocument/2006/relationships/tags" Target="../tags/tag6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62.xml"/><Relationship Id="rId9" Type="http://schemas.openxmlformats.org/officeDocument/2006/relationships/tags" Target="../tags/tag6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../media/image1.emf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oleObject" Target="../embeddings/oleObject7.bin"/><Relationship Id="rId5" Type="http://schemas.openxmlformats.org/officeDocument/2006/relationships/tags" Target="../tags/tag72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71.xml"/><Relationship Id="rId9" Type="http://schemas.openxmlformats.org/officeDocument/2006/relationships/tags" Target="../tags/tag76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1.emf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oleObject" Target="../embeddings/oleObject8.bin"/><Relationship Id="rId5" Type="http://schemas.openxmlformats.org/officeDocument/2006/relationships/tags" Target="../tags/tag8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80.xml"/><Relationship Id="rId9" Type="http://schemas.openxmlformats.org/officeDocument/2006/relationships/tags" Target="../tags/tag8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">
            <a:extLst>
              <a:ext uri="{FF2B5EF4-FFF2-40B4-BE49-F238E27FC236}">
                <a16:creationId xmlns:a16="http://schemas.microsoft.com/office/drawing/2014/main" id="{EE97576D-EFFC-E41B-B973-3983F11ECF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artnership">
            <a:extLst>
              <a:ext uri="{FF2B5EF4-FFF2-40B4-BE49-F238E27FC236}">
                <a16:creationId xmlns:a16="http://schemas.microsoft.com/office/drawing/2014/main" id="{D0C50049-8062-A3DB-B43B-83819ED524A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6EA533F-94AF-4D02-A54D-267AD6DA2E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3474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6EA533F-94AF-4D02-A54D-267AD6DA2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54CE3BD-55D7-42CB-8D9D-17E2A0D7458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grpSp>
        <p:nvGrpSpPr>
          <p:cNvPr id="12" name="logoimage">
            <a:extLst>
              <a:ext uri="{FF2B5EF4-FFF2-40B4-BE49-F238E27FC236}">
                <a16:creationId xmlns:a16="http://schemas.microsoft.com/office/drawing/2014/main" id="{803656DE-DBFF-0012-8CD8-7610E548FF06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551942" y="481160"/>
            <a:ext cx="1893201" cy="585216"/>
            <a:chOff x="551942" y="481160"/>
            <a:chExt cx="1893201" cy="585216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1F430752-9F46-430E-93A8-58E8FAF8529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551942" y="481160"/>
              <a:ext cx="1893201" cy="58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0C9A1A2-5968-4C0E-9E0B-C061BA0E7F3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51942" y="481407"/>
              <a:ext cx="1893201" cy="584969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 userDrawn="1">
            <p:ph type="pic" sz="quarter" idx="14" hasCustomPrompt="1"/>
            <p:custDataLst>
              <p:tags r:id="rId4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 userDrawn="1">
            <p:ph type="body" sz="quarter" idx="13" hasCustomPrompt="1"/>
            <p:custDataLst>
              <p:tags r:id="rId5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2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6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 userDrawn="1">
            <p:ph type="title"/>
            <p:custDataLst>
              <p:tags r:id="rId7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Disclaimer-English (United States)">
            <a:extLst>
              <a:ext uri="{FF2B5EF4-FFF2-40B4-BE49-F238E27FC236}">
                <a16:creationId xmlns:a16="http://schemas.microsoft.com/office/drawing/2014/main" id="{FB7A54AC-E14F-4BA1-B48F-5284B039668B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1942" y="6190488"/>
            <a:ext cx="3995928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en-US" sz="750">
                <a:solidFill>
                  <a:schemeClr val="tx2"/>
                </a:solidFill>
                <a:latin typeface="+mn-lt"/>
              </a:rPr>
              <a:t>CONFIDENTIAL AND PROPRIETARY | © 2024 McKinsey &amp; Company. </a:t>
            </a:r>
          </a:p>
          <a:p>
            <a:pPr defTabSz="804863" eaLnBrk="0" hangingPunct="0"/>
            <a:r>
              <a:rPr lang="en-US" sz="750">
                <a:solidFill>
                  <a:schemeClr val="tx2"/>
                </a:solidFill>
                <a:latin typeface="+mn-lt"/>
              </a:rPr>
              <a:t>This material is intended solely for your internal use and any use of this material without specific permission of McKinsey &amp; Company is strictly prohibited. All rights reserved.</a:t>
            </a:r>
            <a:endParaRPr lang="en-US" sz="75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3058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1244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72" imgH="588" progId="TCLayout.ActiveDocument.1">
                  <p:embed/>
                </p:oleObj>
              </mc:Choice>
              <mc:Fallback>
                <p:oleObj name="think-cell Slide" r:id="rId11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5" name="2. Slide Title">
            <a:extLst>
              <a:ext uri="{FF2B5EF4-FFF2-40B4-BE49-F238E27FC236}">
                <a16:creationId xmlns:a16="http://schemas.microsoft.com/office/drawing/2014/main" id="{AA4BE143-5F32-4F04-B536-5DD597732824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97E30C8F-A677-42C7-A072-4ACC7DC3D698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288125BB-6CB4-4B7C-8E2B-CB1912430A39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9"/>
            </p:custDataLst>
          </p:nvPr>
        </p:nvSpPr>
        <p:spPr>
          <a:xfrm>
            <a:off x="8173370" y="78768"/>
            <a:ext cx="346694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25798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2346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CA286AFC-8B29-4E70-86B3-6C866D5BEC95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37073CF3-4B2B-440D-B24E-174E36B7892F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8237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61C78DC4-4C20-4AA3-93C4-00442F85A83B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379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LogoText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A91FB312-B423-41B9-AEAA-2BE53183470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977499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LogoText">
            <a:extLst>
              <a:ext uri="{FF2B5EF4-FFF2-40B4-BE49-F238E27FC236}">
                <a16:creationId xmlns:a16="http://schemas.microsoft.com/office/drawing/2014/main" id="{92A63429-03F1-4595-BAE1-A5F5E74A0DF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AEB01CB-E358-4EC5-960A-ABFC66CD5A2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86300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AA8A2F7C-5C7A-C42B-1986-9672B54049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artnership">
            <a:extLst>
              <a:ext uri="{FF2B5EF4-FFF2-40B4-BE49-F238E27FC236}">
                <a16:creationId xmlns:a16="http://schemas.microsoft.com/office/drawing/2014/main" id="{F6D87EC9-4120-B6E0-38E0-5EE0B75A19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32E4BA7-205B-4431-879A-B60A0FD6D2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888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44" imgH="344" progId="TCLayout.ActiveDocument.1">
                  <p:embed/>
                </p:oleObj>
              </mc:Choice>
              <mc:Fallback>
                <p:oleObj name="think-cell Slide" r:id="rId8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32E4BA7-205B-4431-879A-B60A0FD6D2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logoimage">
            <a:extLst>
              <a:ext uri="{FF2B5EF4-FFF2-40B4-BE49-F238E27FC236}">
                <a16:creationId xmlns:a16="http://schemas.microsoft.com/office/drawing/2014/main" id="{0102A7DC-A430-2796-D410-662331AF689F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549271" y="481160"/>
            <a:ext cx="1893201" cy="585216"/>
            <a:chOff x="549271" y="481160"/>
            <a:chExt cx="1893201" cy="585216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DD51008E-BD46-4558-BF00-CDD9F0CE18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549271" y="481160"/>
              <a:ext cx="1893201" cy="58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C37904A-905D-4FD7-8DD4-604C419D9AB5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49271" y="481407"/>
              <a:ext cx="1893201" cy="584969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466470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a blue circle&#10;&#10;Description automatically generated with medium confidence">
            <a:extLst>
              <a:ext uri="{FF2B5EF4-FFF2-40B4-BE49-F238E27FC236}">
                <a16:creationId xmlns:a16="http://schemas.microsoft.com/office/drawing/2014/main" id="{CA8293CF-35C7-95A3-8ADB-24D2EB9ED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C1D251-B41D-3A2A-0DF7-446233B11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897700"/>
            <a:ext cx="8994912" cy="3062600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ADCC1-0741-B417-0704-C571110A9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5327650"/>
            <a:ext cx="8994912" cy="407988"/>
          </a:xfrm>
        </p:spPr>
        <p:txBody>
          <a:bodyPr>
            <a:noAutofit/>
          </a:bodyPr>
          <a:lstStyle>
            <a:lvl1pPr marL="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865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62BAA157-9FA6-B88B-AA2A-B30C6E4E48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2BAA157-9FA6-B88B-AA2A-B30C6E4E48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A8293CF-35C7-95A3-8ADB-24D2EB9EDE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772A7D-C1E8-B7F7-465A-3A5D3ED200BF}"/>
              </a:ext>
            </a:extLst>
          </p:cNvPr>
          <p:cNvSpPr/>
          <p:nvPr userDrawn="1"/>
        </p:nvSpPr>
        <p:spPr>
          <a:xfrm>
            <a:off x="3176" y="3176"/>
            <a:ext cx="12192000" cy="6854824"/>
          </a:xfrm>
          <a:prstGeom prst="rect">
            <a:avLst/>
          </a:prstGeom>
          <a:solidFill>
            <a:srgbClr val="0088B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DEA65-BA97-379E-F6D2-F476B4C9838B}"/>
              </a:ext>
            </a:extLst>
          </p:cNvPr>
          <p:cNvSpPr/>
          <p:nvPr userDrawn="1"/>
        </p:nvSpPr>
        <p:spPr>
          <a:xfrm>
            <a:off x="3176" y="5921828"/>
            <a:ext cx="12192000" cy="936171"/>
          </a:xfrm>
          <a:prstGeom prst="rect">
            <a:avLst/>
          </a:prstGeom>
          <a:solidFill>
            <a:srgbClr val="0763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C1D251-B41D-3A2A-0DF7-446233B11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489712"/>
            <a:ext cx="8994912" cy="51206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ADCC1-0741-B417-0704-C571110A9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3398772"/>
            <a:ext cx="8994912" cy="122597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6716A-4CDA-4148-9566-8CEE92BE94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52" y="6170880"/>
            <a:ext cx="1925246" cy="38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6A8BB7-C518-068A-7342-649065BBCB76}"/>
              </a:ext>
            </a:extLst>
          </p:cNvPr>
          <p:cNvGrpSpPr/>
          <p:nvPr userDrawn="1"/>
        </p:nvGrpSpPr>
        <p:grpSpPr bwMode="ltGray">
          <a:xfrm>
            <a:off x="10385114" y="6083696"/>
            <a:ext cx="1411334" cy="353943"/>
            <a:chOff x="10385114" y="6083696"/>
            <a:chExt cx="1411334" cy="3539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CD6A49-0E57-9FD1-B56E-1B193822F542}"/>
                </a:ext>
              </a:extLst>
            </p:cNvPr>
            <p:cNvSpPr txBox="1"/>
            <p:nvPr userDrawn="1"/>
          </p:nvSpPr>
          <p:spPr bwMode="ltGray">
            <a:xfrm>
              <a:off x="11426039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891D67-5BB0-5734-0167-07C5413392B4}"/>
                </a:ext>
              </a:extLst>
            </p:cNvPr>
            <p:cNvSpPr txBox="1"/>
            <p:nvPr userDrawn="1"/>
          </p:nvSpPr>
          <p:spPr bwMode="ltGray">
            <a:xfrm>
              <a:off x="11599278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3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3DE228-999C-8177-B7E0-87EC01335A48}"/>
                </a:ext>
              </a:extLst>
            </p:cNvPr>
            <p:cNvSpPr txBox="1"/>
            <p:nvPr userDrawn="1"/>
          </p:nvSpPr>
          <p:spPr bwMode="ltGray">
            <a:xfrm>
              <a:off x="11171046" y="6083696"/>
              <a:ext cx="278923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A41171-13D5-028F-F754-6FC9BE2D8206}"/>
                </a:ext>
              </a:extLst>
            </p:cNvPr>
            <p:cNvSpPr txBox="1"/>
            <p:nvPr userDrawn="1"/>
          </p:nvSpPr>
          <p:spPr bwMode="ltGray">
            <a:xfrm>
              <a:off x="10965746" y="6083696"/>
              <a:ext cx="22923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88E2B9-A0EA-E023-1995-331ECD1532B0}"/>
                </a:ext>
              </a:extLst>
            </p:cNvPr>
            <p:cNvSpPr txBox="1"/>
            <p:nvPr userDrawn="1"/>
          </p:nvSpPr>
          <p:spPr bwMode="ltGray">
            <a:xfrm>
              <a:off x="10555147" y="6083696"/>
              <a:ext cx="21320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E68628-8DE3-A1D2-4E6C-5B5848ACC2FA}"/>
                </a:ext>
              </a:extLst>
            </p:cNvPr>
            <p:cNvSpPr txBox="1"/>
            <p:nvPr userDrawn="1"/>
          </p:nvSpPr>
          <p:spPr bwMode="ltGray">
            <a:xfrm>
              <a:off x="10744416" y="6083696"/>
              <a:ext cx="24526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6ABABE-2BC0-4E40-1247-E81891E26974}"/>
                </a:ext>
              </a:extLst>
            </p:cNvPr>
            <p:cNvSpPr txBox="1"/>
            <p:nvPr userDrawn="1"/>
          </p:nvSpPr>
          <p:spPr bwMode="ltGray">
            <a:xfrm>
              <a:off x="10385114" y="6083696"/>
              <a:ext cx="193964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#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9D106C-62CA-831A-4159-2E358C848C93}"/>
              </a:ext>
            </a:extLst>
          </p:cNvPr>
          <p:cNvGrpSpPr/>
          <p:nvPr userDrawn="1"/>
        </p:nvGrpSpPr>
        <p:grpSpPr bwMode="ltGray">
          <a:xfrm>
            <a:off x="9618063" y="6386806"/>
            <a:ext cx="2175309" cy="230832"/>
            <a:chOff x="9618063" y="6386806"/>
            <a:chExt cx="2175309" cy="2308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78EDC7-0CBB-D564-EABF-BF50393CE7F5}"/>
                </a:ext>
              </a:extLst>
            </p:cNvPr>
            <p:cNvSpPr txBox="1"/>
            <p:nvPr userDrawn="1"/>
          </p:nvSpPr>
          <p:spPr bwMode="ltGray">
            <a:xfrm>
              <a:off x="11697192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3A2F48-2CA8-98F6-FB3E-53A438BCA231}"/>
                </a:ext>
              </a:extLst>
            </p:cNvPr>
            <p:cNvSpPr txBox="1"/>
            <p:nvPr userDrawn="1"/>
          </p:nvSpPr>
          <p:spPr bwMode="ltGray">
            <a:xfrm>
              <a:off x="11634002" y="6386806"/>
              <a:ext cx="6412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E22EC1-B532-5192-B128-431F3AFCD109}"/>
                </a:ext>
              </a:extLst>
            </p:cNvPr>
            <p:cNvSpPr txBox="1"/>
            <p:nvPr userDrawn="1"/>
          </p:nvSpPr>
          <p:spPr bwMode="ltGray">
            <a:xfrm>
              <a:off x="11522790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E1B33D-E7E5-136D-0601-9A8E4981EA8D}"/>
                </a:ext>
              </a:extLst>
            </p:cNvPr>
            <p:cNvSpPr txBox="1"/>
            <p:nvPr userDrawn="1"/>
          </p:nvSpPr>
          <p:spPr bwMode="ltGray">
            <a:xfrm>
              <a:off x="11380240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94B9-CC55-76D0-ADA5-03F2BDA06CD0}"/>
                </a:ext>
              </a:extLst>
            </p:cNvPr>
            <p:cNvSpPr txBox="1"/>
            <p:nvPr userDrawn="1"/>
          </p:nvSpPr>
          <p:spPr bwMode="ltGray">
            <a:xfrm>
              <a:off x="11320117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D0D3A7-BC93-7E1A-D71A-A87F4386F797}"/>
                </a:ext>
              </a:extLst>
            </p:cNvPr>
            <p:cNvSpPr txBox="1"/>
            <p:nvPr userDrawn="1"/>
          </p:nvSpPr>
          <p:spPr bwMode="ltGray">
            <a:xfrm>
              <a:off x="1120962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210A6D-9574-99AB-E964-EA557877E794}"/>
                </a:ext>
              </a:extLst>
            </p:cNvPr>
            <p:cNvSpPr txBox="1"/>
            <p:nvPr userDrawn="1"/>
          </p:nvSpPr>
          <p:spPr bwMode="ltGray">
            <a:xfrm>
              <a:off x="11072792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F25C8D-1741-AE9C-8D0C-BA208F9C46CE}"/>
                </a:ext>
              </a:extLst>
            </p:cNvPr>
            <p:cNvSpPr txBox="1"/>
            <p:nvPr userDrawn="1"/>
          </p:nvSpPr>
          <p:spPr bwMode="ltGray">
            <a:xfrm>
              <a:off x="1096769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9284A0-BA61-EBC4-C3A8-7DD928000DEA}"/>
                </a:ext>
              </a:extLst>
            </p:cNvPr>
            <p:cNvSpPr txBox="1"/>
            <p:nvPr userDrawn="1"/>
          </p:nvSpPr>
          <p:spPr bwMode="ltGray">
            <a:xfrm>
              <a:off x="1045524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D4E71D-FB2B-0AAA-F886-7ACFABFBF807}"/>
                </a:ext>
              </a:extLst>
            </p:cNvPr>
            <p:cNvSpPr txBox="1"/>
            <p:nvPr userDrawn="1"/>
          </p:nvSpPr>
          <p:spPr bwMode="ltGray">
            <a:xfrm>
              <a:off x="1087032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3E2278-57E2-EB80-3C3D-D74DB82044A5}"/>
                </a:ext>
              </a:extLst>
            </p:cNvPr>
            <p:cNvSpPr txBox="1"/>
            <p:nvPr userDrawn="1"/>
          </p:nvSpPr>
          <p:spPr bwMode="ltGray">
            <a:xfrm>
              <a:off x="10826755" y="6386806"/>
              <a:ext cx="4328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239767-B5EA-2925-83DB-752067226CB0}"/>
                </a:ext>
              </a:extLst>
            </p:cNvPr>
            <p:cNvSpPr txBox="1"/>
            <p:nvPr userDrawn="1"/>
          </p:nvSpPr>
          <p:spPr bwMode="ltGray">
            <a:xfrm>
              <a:off x="10765762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B0D4F1-4EEB-6269-A7EE-3C5E03766B4C}"/>
                </a:ext>
              </a:extLst>
            </p:cNvPr>
            <p:cNvSpPr txBox="1"/>
            <p:nvPr userDrawn="1"/>
          </p:nvSpPr>
          <p:spPr bwMode="ltGray">
            <a:xfrm>
              <a:off x="1065908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B2DE16-1BB5-9650-3F04-0C4F8C16F36A}"/>
                </a:ext>
              </a:extLst>
            </p:cNvPr>
            <p:cNvSpPr txBox="1"/>
            <p:nvPr userDrawn="1"/>
          </p:nvSpPr>
          <p:spPr bwMode="ltGray">
            <a:xfrm>
              <a:off x="1056171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2EBD2A-F795-4A0C-95DB-3D9A9EA17DBC}"/>
                </a:ext>
              </a:extLst>
            </p:cNvPr>
            <p:cNvSpPr txBox="1"/>
            <p:nvPr userDrawn="1"/>
          </p:nvSpPr>
          <p:spPr bwMode="ltGray">
            <a:xfrm>
              <a:off x="1036359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88E1D4-AF46-E958-2ECE-34A062C17694}"/>
                </a:ext>
              </a:extLst>
            </p:cNvPr>
            <p:cNvSpPr txBox="1"/>
            <p:nvPr userDrawn="1"/>
          </p:nvSpPr>
          <p:spPr bwMode="ltGray">
            <a:xfrm>
              <a:off x="10241511" y="6386806"/>
              <a:ext cx="12824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E8144-EA09-0F2C-3CD2-7A7C214058F5}"/>
                </a:ext>
              </a:extLst>
            </p:cNvPr>
            <p:cNvSpPr txBox="1"/>
            <p:nvPr userDrawn="1"/>
          </p:nvSpPr>
          <p:spPr bwMode="ltGray">
            <a:xfrm>
              <a:off x="10095152" y="6386806"/>
              <a:ext cx="1603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2CF1AD-4AFF-E6D8-5459-CA425A813937}"/>
                </a:ext>
              </a:extLst>
            </p:cNvPr>
            <p:cNvSpPr txBox="1"/>
            <p:nvPr userDrawn="1"/>
          </p:nvSpPr>
          <p:spPr bwMode="ltGray">
            <a:xfrm>
              <a:off x="9971211" y="6386806"/>
              <a:ext cx="13946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A0BFDE-F23F-C0D9-B222-F3685D8E8DE4}"/>
                </a:ext>
              </a:extLst>
            </p:cNvPr>
            <p:cNvSpPr txBox="1"/>
            <p:nvPr userDrawn="1"/>
          </p:nvSpPr>
          <p:spPr bwMode="ltGray">
            <a:xfrm>
              <a:off x="9839367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5DB0EA-A4A6-5071-070A-FFB93C75BE85}"/>
                </a:ext>
              </a:extLst>
            </p:cNvPr>
            <p:cNvSpPr txBox="1"/>
            <p:nvPr userDrawn="1"/>
          </p:nvSpPr>
          <p:spPr bwMode="ltGray">
            <a:xfrm>
              <a:off x="9721049" y="6386806"/>
              <a:ext cx="12824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731FBD-2D52-3671-DC6C-515130D12496}"/>
                </a:ext>
              </a:extLst>
            </p:cNvPr>
            <p:cNvSpPr txBox="1"/>
            <p:nvPr userDrawn="1"/>
          </p:nvSpPr>
          <p:spPr bwMode="ltGray">
            <a:xfrm>
              <a:off x="9618063" y="6386806"/>
              <a:ext cx="10740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0539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38B2CED0-7229-B22B-BFC1-893E0D94073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rtnership">
            <a:extLst>
              <a:ext uri="{FF2B5EF4-FFF2-40B4-BE49-F238E27FC236}">
                <a16:creationId xmlns:a16="http://schemas.microsoft.com/office/drawing/2014/main" id="{4960C42B-787F-7FF0-F2A6-D3F0D54E0E6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BEFF58C-83CF-420F-BF45-F188AE9E7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00213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BEFF58C-83CF-420F-BF45-F188AE9E7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EC3B16-0840-4135-8BED-D45704C3559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2" name="ClientLogo">
            <a:extLst>
              <a:ext uri="{FF2B5EF4-FFF2-40B4-BE49-F238E27FC236}">
                <a16:creationId xmlns:a16="http://schemas.microsoft.com/office/drawing/2014/main" id="{5A541723-8353-4CC2-AFDA-19C8B3B786B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3" name="Documenttype">
            <a:extLst>
              <a:ext uri="{FF2B5EF4-FFF2-40B4-BE49-F238E27FC236}">
                <a16:creationId xmlns:a16="http://schemas.microsoft.com/office/drawing/2014/main" id="{A8F38EAB-8863-4F94-ACD0-B6D27373BCC1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1942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6C219131-971A-4BF6-8DFB-186691126F2C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B280F3D7-8B5E-4751-907E-C1D9BEBFDCB8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Disclaimer-English (United States)">
            <a:extLst>
              <a:ext uri="{FF2B5EF4-FFF2-40B4-BE49-F238E27FC236}">
                <a16:creationId xmlns:a16="http://schemas.microsoft.com/office/drawing/2014/main" id="{365FDE2E-B4AC-48A0-8D5A-94F648AEA896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551942" y="6190488"/>
            <a:ext cx="3995928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en-US" sz="750">
                <a:solidFill>
                  <a:schemeClr val="tx1"/>
                </a:solidFill>
                <a:latin typeface="+mn-lt"/>
              </a:rPr>
              <a:t>CONFIDENTIAL AND PROPRIETARY | © 2024 McKinsey &amp; Company. </a:t>
            </a:r>
          </a:p>
          <a:p>
            <a:pPr defTabSz="804863" eaLnBrk="0" hangingPunct="0"/>
            <a:r>
              <a:rPr lang="en-US" sz="750">
                <a:solidFill>
                  <a:schemeClr val="tx1"/>
                </a:solidFill>
                <a:latin typeface="+mn-lt"/>
              </a:rPr>
              <a:t>This material is intended solely for your internal use and any use of this material without specific permission of McKinsey &amp; Company is strictly prohibited. All rights reserved.</a:t>
            </a:r>
            <a:endParaRPr lang="en-US" sz="75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" name="logoimage">
            <a:extLst>
              <a:ext uri="{FF2B5EF4-FFF2-40B4-BE49-F238E27FC236}">
                <a16:creationId xmlns:a16="http://schemas.microsoft.com/office/drawing/2014/main" id="{B80CBF57-C48D-AEA2-EF32-80D12344F1D1}"/>
              </a:ext>
            </a:extLst>
          </p:cNvPr>
          <p:cNvGrpSpPr/>
          <p:nvPr userDrawn="1">
            <p:custDataLst>
              <p:tags r:id="rId8"/>
            </p:custDataLst>
          </p:nvPr>
        </p:nvGrpSpPr>
        <p:grpSpPr>
          <a:xfrm>
            <a:off x="551942" y="481160"/>
            <a:ext cx="1893201" cy="585216"/>
            <a:chOff x="551942" y="481160"/>
            <a:chExt cx="1893201" cy="585216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E8A472B5-EC20-41F1-91D8-281D2B5D8D1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551942" y="481160"/>
              <a:ext cx="1893201" cy="58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5153A5B-4B89-4D4A-96F0-F9AFF4E7D0F5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51942" y="481407"/>
              <a:ext cx="1893201" cy="584969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593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0856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 dirty="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854515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861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86FA29AF-027A-4D55-B276-E2DD256DB9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92196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79085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 vert="horz"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19250"/>
            <a:ext cx="2931893" cy="246221"/>
          </a:xfrm>
        </p:spPr>
        <p:txBody>
          <a:bodyPr wrap="none" anchor="ctr" anchorCtr="0">
            <a:spAutoFit/>
          </a:bodyPr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8224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728AF3-A71A-4C7A-97DE-605BB9E1802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528294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0A466E0-AD73-4F3A-9B78-5C1BB1238B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42986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0A466E0-AD73-4F3A-9B78-5C1BB1238B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52DFA4F-F49F-468D-B19A-F0D9ACACF90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54D7CBA4-82F6-465D-A903-99498223AB1A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775015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65A42E5-8A95-48CC-91A7-EC09BEF8D2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13966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65A42E5-8A95-48CC-91A7-EC09BEF8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96343A1-B4C8-41A2-9540-F666771DD09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3" name="1. On-page tracker">
            <a:extLst>
              <a:ext uri="{FF2B5EF4-FFF2-40B4-BE49-F238E27FC236}">
                <a16:creationId xmlns:a16="http://schemas.microsoft.com/office/drawing/2014/main" id="{F4C99502-105F-4A25-9FB4-3478945E9EF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312678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9948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BF2AED7-361B-4221-9AF6-77A108DA0C2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3DF66089-C2CC-4E6A-A7ED-0B333FCF2C4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989647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378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67A342-8C8E-4A76-A2F2-1541645630A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EDC5E9D8-BFBA-409D-B6E5-65A580E73B6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017294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793B5E-3475-4FCD-8164-7A168B5C1B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0535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793B5E-3475-4FCD-8164-7A168B5C1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89D8F9-1075-4B52-8375-8D4A2673D84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DF67D7DC-1A5A-4301-93C0-59BCC9FE6A85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5065776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3. Subtitle">
            <a:extLst>
              <a:ext uri="{FF2B5EF4-FFF2-40B4-BE49-F238E27FC236}">
                <a16:creationId xmlns:a16="http://schemas.microsoft.com/office/drawing/2014/main" id="{08590DB3-FFB4-489D-B120-ADFDC12014DE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CC3A7643-6C17-4DEC-88AD-F79B0F2E7A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518561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21400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4A5E485D-7560-4AEC-8D55-C1425B9D1F47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6967728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F1301516-07B7-4BE0-9669-E93BD5C22D18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D374A786-7E98-4488-A29B-98B4E357E7B8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9"/>
            </p:custDataLst>
          </p:nvPr>
        </p:nvSpPr>
        <p:spPr>
          <a:xfrm>
            <a:off x="8173370" y="78768"/>
            <a:ext cx="3466942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438553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706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8F94EA0-F844-4358-BAB1-09AA056D6AC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7387EF73-467A-4B89-B365-A62C8CF7BE39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7918704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3. Subtitle">
            <a:extLst>
              <a:ext uri="{FF2B5EF4-FFF2-40B4-BE49-F238E27FC236}">
                <a16:creationId xmlns:a16="http://schemas.microsoft.com/office/drawing/2014/main" id="{274629CD-1AB4-49FA-9F53-76F3C2EB06BF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8" name="1. On-page tracker">
            <a:extLst>
              <a:ext uri="{FF2B5EF4-FFF2-40B4-BE49-F238E27FC236}">
                <a16:creationId xmlns:a16="http://schemas.microsoft.com/office/drawing/2014/main" id="{DF5FDB83-729E-495E-B061-EB75DD93AD7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868701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B8ACA33-401E-43F4-A170-DD6C5D984D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1802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B8ACA33-401E-43F4-A170-DD6C5D984D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4231008-BBCB-47D1-91D5-881CAE172F7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0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6" name="2. Slide Title">
            <a:extLst>
              <a:ext uri="{FF2B5EF4-FFF2-40B4-BE49-F238E27FC236}">
                <a16:creationId xmlns:a16="http://schemas.microsoft.com/office/drawing/2014/main" id="{A6572372-0AB1-4E81-BB71-21DAADA26CB0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5065776" cy="73152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ECA9DF7A-E368-4E06-81DB-9573DB7F92EA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0343DE71-74EF-4CF3-AB14-F26D4241805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783792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77506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-570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61BAB226-116B-4061-AAA6-FA0B19E0A17E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2743200"/>
            <a:ext cx="3465576" cy="77040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901EC9FA-65C7-4AC6-A9AC-B43BD4264291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3661200"/>
            <a:ext cx="3465576" cy="24480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3" name="1. On-page tracker">
            <a:extLst>
              <a:ext uri="{FF2B5EF4-FFF2-40B4-BE49-F238E27FC236}">
                <a16:creationId xmlns:a16="http://schemas.microsoft.com/office/drawing/2014/main" id="{A75CDD39-93AC-4160-B69B-06F75E5A85A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87949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2382874E-5BAC-44EB-9C53-2930F0FC66DC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852498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1350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-5702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931FDB32-E5DC-4F7F-A1B1-FB3CC830903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54736" y="2743200"/>
            <a:ext cx="2514600" cy="77040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04057707-3F89-441E-A13E-6FCB40A78D50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554736" y="3661200"/>
            <a:ext cx="2514600" cy="49320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subtitle style</a:t>
            </a:r>
          </a:p>
        </p:txBody>
      </p:sp>
      <p:sp>
        <p:nvSpPr>
          <p:cNvPr id="26" name="1. On-page tracker">
            <a:extLst>
              <a:ext uri="{FF2B5EF4-FFF2-40B4-BE49-F238E27FC236}">
                <a16:creationId xmlns:a16="http://schemas.microsoft.com/office/drawing/2014/main" id="{95F50EB6-435E-4A8C-B188-9BE2198DB2B9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379885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LogoText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4511BB28-C86B-4C18-B1A3-EF33CF458B8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546407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LogoText">
            <a:extLst>
              <a:ext uri="{FF2B5EF4-FFF2-40B4-BE49-F238E27FC236}">
                <a16:creationId xmlns:a16="http://schemas.microsoft.com/office/drawing/2014/main" id="{2F705A80-1DB0-43C3-A71A-9587E6BCC3AD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AD9436C5-E5F5-42BD-9013-D04449180E9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19649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E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">
            <a:extLst>
              <a:ext uri="{FF2B5EF4-FFF2-40B4-BE49-F238E27FC236}">
                <a16:creationId xmlns:a16="http://schemas.microsoft.com/office/drawing/2014/main" id="{6A0C5D87-3BC2-E673-D39E-D70B36F6E3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rtnership">
            <a:extLst>
              <a:ext uri="{FF2B5EF4-FFF2-40B4-BE49-F238E27FC236}">
                <a16:creationId xmlns:a16="http://schemas.microsoft.com/office/drawing/2014/main" id="{679B0577-6114-DE95-135F-EDBB465D2D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491B0EE-37B4-4A8C-9C8F-48909747EA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2263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44" imgH="344" progId="TCLayout.ActiveDocument.1">
                  <p:embed/>
                </p:oleObj>
              </mc:Choice>
              <mc:Fallback>
                <p:oleObj name="think-cell Slide" r:id="rId8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491B0EE-37B4-4A8C-9C8F-48909747E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logoimage">
            <a:extLst>
              <a:ext uri="{FF2B5EF4-FFF2-40B4-BE49-F238E27FC236}">
                <a16:creationId xmlns:a16="http://schemas.microsoft.com/office/drawing/2014/main" id="{A35E6DEC-1E52-0CF6-13FD-A21B3D24C90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549271" y="481161"/>
            <a:ext cx="1893202" cy="585216"/>
            <a:chOff x="549271" y="481161"/>
            <a:chExt cx="1893202" cy="58521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D120780-E7D0-42EA-AB5A-363335299EB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549271" y="481161"/>
              <a:ext cx="1893202" cy="58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9C60168-96E8-4CC3-91EC-B2F7F57959D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49271" y="481408"/>
              <a:ext cx="1893202" cy="584969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389705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ustomLayou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B1138BE-E218-4FF0-B8A5-A439F55C27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1134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06" imgH="308" progId="TCLayout.ActiveDocument.1">
                  <p:embed/>
                </p:oleObj>
              </mc:Choice>
              <mc:Fallback>
                <p:oleObj name="think-cell Slide" r:id="rId7" imgW="306" imgH="30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B1138BE-E218-4FF0-B8A5-A439F55C27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LogoText">
            <a:extLst>
              <a:ext uri="{FF2B5EF4-FFF2-40B4-BE49-F238E27FC236}">
                <a16:creationId xmlns:a16="http://schemas.microsoft.com/office/drawing/2014/main" id="{2F705A80-1DB0-43C3-A71A-9587E6BCC3A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AD9436C5-E5F5-42BD-9013-D04449180E9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416280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solidFill>
          <a:srgbClr val="051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rtnership">
            <a:extLst>
              <a:ext uri="{FF2B5EF4-FFF2-40B4-BE49-F238E27FC236}">
                <a16:creationId xmlns:a16="http://schemas.microsoft.com/office/drawing/2014/main" id="{FDBD0422-C883-43AB-A035-8A6619C7759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BEFF58C-83CF-420F-BF45-F188AE9E7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21773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44" imgH="344" progId="TCLayout.ActiveDocument.1">
                  <p:embed/>
                </p:oleObj>
              </mc:Choice>
              <mc:Fallback>
                <p:oleObj name="think-cell Slide" r:id="rId12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BEFF58C-83CF-420F-BF45-F188AE9E7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EC3B16-0840-4135-8BED-D45704C3559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2" name="ClientLogo">
            <a:extLst>
              <a:ext uri="{FF2B5EF4-FFF2-40B4-BE49-F238E27FC236}">
                <a16:creationId xmlns:a16="http://schemas.microsoft.com/office/drawing/2014/main" id="{5A541723-8353-4CC2-AFDA-19C8B3B786B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3" name="Documenttype">
            <a:extLst>
              <a:ext uri="{FF2B5EF4-FFF2-40B4-BE49-F238E27FC236}">
                <a16:creationId xmlns:a16="http://schemas.microsoft.com/office/drawing/2014/main" id="{A8F38EAB-8863-4F94-ACD0-B6D27373BCC1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1942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6C219131-971A-4BF6-8DFB-186691126F2C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B280F3D7-8B5E-4751-907E-C1D9BEBFDCB8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Disclaimer-English (United States)">
            <a:extLst>
              <a:ext uri="{FF2B5EF4-FFF2-40B4-BE49-F238E27FC236}">
                <a16:creationId xmlns:a16="http://schemas.microsoft.com/office/drawing/2014/main" id="{365FDE2E-B4AC-48A0-8D5A-94F648AEA896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551942" y="6190488"/>
            <a:ext cx="2322576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en-US" sz="800" dirty="0">
                <a:solidFill>
                  <a:schemeClr val="tx1"/>
                </a:solidFill>
                <a:latin typeface="+mn-lt"/>
              </a:rPr>
              <a:t>CONFIDENTIAL AND PROPRIETARY</a:t>
            </a:r>
          </a:p>
          <a:p>
            <a:pPr defTabSz="804863" eaLnBrk="0" hangingPunct="0"/>
            <a:r>
              <a:rPr lang="en-US" sz="800" dirty="0">
                <a:solidFill>
                  <a:schemeClr val="tx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  <p:grpSp>
        <p:nvGrpSpPr>
          <p:cNvPr id="6" name="logoimage">
            <a:extLst>
              <a:ext uri="{FF2B5EF4-FFF2-40B4-BE49-F238E27FC236}">
                <a16:creationId xmlns:a16="http://schemas.microsoft.com/office/drawing/2014/main" id="{4207C832-59A2-4F0B-9E10-55C83A24955E}"/>
              </a:ext>
            </a:extLst>
          </p:cNvPr>
          <p:cNvGrpSpPr/>
          <p:nvPr userDrawn="1">
            <p:custDataLst>
              <p:tags r:id="rId8"/>
            </p:custDataLst>
          </p:nvPr>
        </p:nvGrpSpPr>
        <p:grpSpPr>
          <a:xfrm>
            <a:off x="551942" y="481160"/>
            <a:ext cx="1893201" cy="585216"/>
            <a:chOff x="551942" y="481160"/>
            <a:chExt cx="1893201" cy="585216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18C5411C-B733-4FC2-B54B-97CC9110FB3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551942" y="481160"/>
              <a:ext cx="1893201" cy="58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235BC5D-3606-4088-9816-3D2A8D324224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51942" y="481407"/>
              <a:ext cx="1893201" cy="584969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21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0856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 dirty="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169827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861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86FA29AF-027A-4D55-B276-E2DD256DB9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019724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728AF3-A71A-4C7A-97DE-605BB9E1802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614824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0A466E0-AD73-4F3A-9B78-5C1BB1238B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42986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0A466E0-AD73-4F3A-9B78-5C1BB1238B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52DFA4F-F49F-468D-B19A-F0D9ACACF90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54D7CBA4-82F6-465D-A903-99498223AB1A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01842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2A77292F-0F7C-43B4-9782-AB706C93BD64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079707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65A42E5-8A95-48CC-91A7-EC09BEF8D2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13966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65A42E5-8A95-48CC-91A7-EC09BEF8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96343A1-B4C8-41A2-9540-F666771DD09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3" name="1. On-page tracker">
            <a:extLst>
              <a:ext uri="{FF2B5EF4-FFF2-40B4-BE49-F238E27FC236}">
                <a16:creationId xmlns:a16="http://schemas.microsoft.com/office/drawing/2014/main" id="{F4C99502-105F-4A25-9FB4-3478945E9EF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229825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92666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BF2AED7-361B-4221-9AF6-77A108DA0C2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3DF66089-C2CC-4E6A-A7ED-0B333FCF2C4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653821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66271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67A342-8C8E-4A76-A2F2-1541645630A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EDC5E9D8-BFBA-409D-B6E5-65A580E73B6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673485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793B5E-3475-4FCD-8164-7A168B5C1B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39142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793B5E-3475-4FCD-8164-7A168B5C1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89D8F9-1075-4B52-8375-8D4A2673D84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DF67D7DC-1A5A-4301-93C0-59BCC9FE6A85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5065776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3. Subtitle">
            <a:extLst>
              <a:ext uri="{FF2B5EF4-FFF2-40B4-BE49-F238E27FC236}">
                <a16:creationId xmlns:a16="http://schemas.microsoft.com/office/drawing/2014/main" id="{08590DB3-FFB4-489D-B120-ADFDC12014DE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CC3A7643-6C17-4DEC-88AD-F79B0F2E7A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403435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110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4A5E485D-7560-4AEC-8D55-C1425B9D1F47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6967728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F1301516-07B7-4BE0-9669-E93BD5C22D18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D374A786-7E98-4488-A29B-98B4E357E7B8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9"/>
            </p:custDataLst>
          </p:nvPr>
        </p:nvSpPr>
        <p:spPr>
          <a:xfrm>
            <a:off x="8173370" y="78768"/>
            <a:ext cx="3466942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524013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5614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8F94EA0-F844-4358-BAB1-09AA056D6AC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7387EF73-467A-4B89-B365-A62C8CF7BE39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7918704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3. Subtitle">
            <a:extLst>
              <a:ext uri="{FF2B5EF4-FFF2-40B4-BE49-F238E27FC236}">
                <a16:creationId xmlns:a16="http://schemas.microsoft.com/office/drawing/2014/main" id="{274629CD-1AB4-49FA-9F53-76F3C2EB06BF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8" name="1. On-page tracker">
            <a:extLst>
              <a:ext uri="{FF2B5EF4-FFF2-40B4-BE49-F238E27FC236}">
                <a16:creationId xmlns:a16="http://schemas.microsoft.com/office/drawing/2014/main" id="{DF5FDB83-729E-495E-B061-EB75DD93AD7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612988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B8ACA33-401E-43F4-A170-DD6C5D984D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33899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B8ACA33-401E-43F4-A170-DD6C5D984D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4231008-BBCB-47D1-91D5-881CAE172F7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0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6" name="2. Slide Title">
            <a:extLst>
              <a:ext uri="{FF2B5EF4-FFF2-40B4-BE49-F238E27FC236}">
                <a16:creationId xmlns:a16="http://schemas.microsoft.com/office/drawing/2014/main" id="{A6572372-0AB1-4E81-BB71-21DAADA26CB0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5065776" cy="73152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ECA9DF7A-E368-4E06-81DB-9573DB7F92EA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0343DE71-74EF-4CF3-AB14-F26D4241805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058807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5422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-570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61BAB226-116B-4061-AAA6-FA0B19E0A17E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2743200"/>
            <a:ext cx="3465576" cy="77040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901EC9FA-65C7-4AC6-A9AC-B43BD4264291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3661200"/>
            <a:ext cx="3465576" cy="24480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3" name="1. On-page tracker">
            <a:extLst>
              <a:ext uri="{FF2B5EF4-FFF2-40B4-BE49-F238E27FC236}">
                <a16:creationId xmlns:a16="http://schemas.microsoft.com/office/drawing/2014/main" id="{A75CDD39-93AC-4160-B69B-06F75E5A85A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350757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7790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-5702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931FDB32-E5DC-4F7F-A1B1-FB3CC830903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54736" y="2743200"/>
            <a:ext cx="2514600" cy="77040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04057707-3F89-441E-A13E-6FCB40A78D50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554736" y="3661200"/>
            <a:ext cx="2514600" cy="49320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subtitle style</a:t>
            </a:r>
          </a:p>
        </p:txBody>
      </p:sp>
      <p:sp>
        <p:nvSpPr>
          <p:cNvPr id="26" name="1. On-page tracker">
            <a:extLst>
              <a:ext uri="{FF2B5EF4-FFF2-40B4-BE49-F238E27FC236}">
                <a16:creationId xmlns:a16="http://schemas.microsoft.com/office/drawing/2014/main" id="{95F50EB6-435E-4A8C-B188-9BE2198DB2B9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9415369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LogoText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4511BB28-C86B-4C18-B1A3-EF33CF458B8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17916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608D4BB-56F5-4BF1-8C9C-8799BAA8CE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3700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608D4BB-56F5-4BF1-8C9C-8799BAA8CE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88743A-B5B4-4D5C-9D2C-F17D5A50E4B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07CA98DC-1A07-45D0-A835-AD1606EE7BA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497063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LogoText">
            <a:extLst>
              <a:ext uri="{FF2B5EF4-FFF2-40B4-BE49-F238E27FC236}">
                <a16:creationId xmlns:a16="http://schemas.microsoft.com/office/drawing/2014/main" id="{2F705A80-1DB0-43C3-A71A-9587E6BCC3AD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AD9436C5-E5F5-42BD-9013-D04449180E9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171633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491B0EE-37B4-4A8C-9C8F-48909747EA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2263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491B0EE-37B4-4A8C-9C8F-48909747E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LogoImage">
            <a:extLst>
              <a:ext uri="{FF2B5EF4-FFF2-40B4-BE49-F238E27FC236}">
                <a16:creationId xmlns:a16="http://schemas.microsoft.com/office/drawing/2014/main" id="{280FE25E-C8A9-4A63-9254-D200989A2E09}"/>
              </a:ext>
            </a:extLst>
          </p:cNvPr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 bwMode="black">
          <a:xfrm>
            <a:off x="549271" y="481161"/>
            <a:ext cx="1893202" cy="585216"/>
            <a:chOff x="0" y="973"/>
            <a:chExt cx="7680" cy="237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D120780-E7D0-42EA-AB5A-363335299EB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9C60168-96E8-4CC3-91EC-B2F7F57959D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pic>
        <p:nvPicPr>
          <p:cNvPr id="3" name="Partnership">
            <a:extLst>
              <a:ext uri="{FF2B5EF4-FFF2-40B4-BE49-F238E27FC236}">
                <a16:creationId xmlns:a16="http://schemas.microsoft.com/office/drawing/2014/main" id="{50962D09-1CE6-4134-DF07-C36C76D239C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01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LogoText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A91FB312-B423-41B9-AEAA-2BE53183470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5990694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428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6445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15AE8F-F932-51DA-4FA6-A2C50789A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2C7B4B-91B8-09D6-0D74-BFAD065F6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5599" y="3237075"/>
            <a:ext cx="6400800" cy="26939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F1F89-FDAE-486E-854E-0B82CF40E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99" y="207736"/>
            <a:ext cx="7772400" cy="28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1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A41B6B-179E-8E64-4575-C3B00278E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9F6273-3843-2EE4-3510-C10C19536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8675" y="3429000"/>
            <a:ext cx="5943600" cy="1371600"/>
          </a:xfrm>
        </p:spPr>
        <p:txBody>
          <a:bodyPr>
            <a:no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FE145-995D-1DB0-7895-28652455C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259" y="357227"/>
            <a:ext cx="7772400" cy="26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55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A41B6B-179E-8E64-4575-C3B00278E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937774-4D79-02A5-907B-A7ABF3881923}"/>
              </a:ext>
            </a:extLst>
          </p:cNvPr>
          <p:cNvSpPr/>
          <p:nvPr userDrawn="1"/>
        </p:nvSpPr>
        <p:spPr>
          <a:xfrm>
            <a:off x="3176" y="3176"/>
            <a:ext cx="12192000" cy="6854824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FED789-4BFF-60C5-41B2-ED2FCD0E01DB}"/>
              </a:ext>
            </a:extLst>
          </p:cNvPr>
          <p:cNvSpPr/>
          <p:nvPr userDrawn="1"/>
        </p:nvSpPr>
        <p:spPr>
          <a:xfrm>
            <a:off x="3176" y="5921828"/>
            <a:ext cx="12192000" cy="936171"/>
          </a:xfrm>
          <a:prstGeom prst="rect">
            <a:avLst/>
          </a:prstGeom>
          <a:solidFill>
            <a:srgbClr val="E2CA9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4D2BD-C6B6-DD56-8974-ECA24CEF9E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52" y="6170880"/>
            <a:ext cx="1925246" cy="3835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4BCD6A-580F-8B4D-C9E1-B0D3FA5002B7}"/>
              </a:ext>
            </a:extLst>
          </p:cNvPr>
          <p:cNvGrpSpPr/>
          <p:nvPr userDrawn="1"/>
        </p:nvGrpSpPr>
        <p:grpSpPr bwMode="ltGray">
          <a:xfrm>
            <a:off x="10385114" y="6083696"/>
            <a:ext cx="1411334" cy="353943"/>
            <a:chOff x="10385114" y="6083696"/>
            <a:chExt cx="1411334" cy="3539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9B2787-16CF-519D-8456-FC55450965B1}"/>
                </a:ext>
              </a:extLst>
            </p:cNvPr>
            <p:cNvSpPr txBox="1"/>
            <p:nvPr userDrawn="1"/>
          </p:nvSpPr>
          <p:spPr bwMode="ltGray">
            <a:xfrm>
              <a:off x="11426039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D1AC53-5865-B603-2D90-957DDBDF53A2}"/>
                </a:ext>
              </a:extLst>
            </p:cNvPr>
            <p:cNvSpPr txBox="1"/>
            <p:nvPr userDrawn="1"/>
          </p:nvSpPr>
          <p:spPr bwMode="ltGray">
            <a:xfrm>
              <a:off x="11599278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3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DC07FA-B2B8-79D7-058D-4F990F65BF31}"/>
                </a:ext>
              </a:extLst>
            </p:cNvPr>
            <p:cNvSpPr txBox="1"/>
            <p:nvPr userDrawn="1"/>
          </p:nvSpPr>
          <p:spPr bwMode="ltGray">
            <a:xfrm>
              <a:off x="11171046" y="6083696"/>
              <a:ext cx="278923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8188AD-14DF-2398-3D81-E8CC23FBC3C3}"/>
                </a:ext>
              </a:extLst>
            </p:cNvPr>
            <p:cNvSpPr txBox="1"/>
            <p:nvPr userDrawn="1"/>
          </p:nvSpPr>
          <p:spPr bwMode="ltGray">
            <a:xfrm>
              <a:off x="10965746" y="6083696"/>
              <a:ext cx="22923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B261E2-7A9C-6203-E9B5-E671D0523614}"/>
                </a:ext>
              </a:extLst>
            </p:cNvPr>
            <p:cNvSpPr txBox="1"/>
            <p:nvPr userDrawn="1"/>
          </p:nvSpPr>
          <p:spPr bwMode="ltGray">
            <a:xfrm>
              <a:off x="10555147" y="6083696"/>
              <a:ext cx="21320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FF007B-053F-6156-B49E-774C1C3ABA7A}"/>
                </a:ext>
              </a:extLst>
            </p:cNvPr>
            <p:cNvSpPr txBox="1"/>
            <p:nvPr userDrawn="1"/>
          </p:nvSpPr>
          <p:spPr bwMode="ltGray">
            <a:xfrm>
              <a:off x="10744416" y="6083696"/>
              <a:ext cx="24526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273C58-7190-5FF5-0703-7F5F63633FBC}"/>
                </a:ext>
              </a:extLst>
            </p:cNvPr>
            <p:cNvSpPr txBox="1"/>
            <p:nvPr userDrawn="1"/>
          </p:nvSpPr>
          <p:spPr bwMode="ltGray">
            <a:xfrm>
              <a:off x="10385114" y="6083696"/>
              <a:ext cx="193964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#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B31807-31C6-A0E6-3790-19E52D588660}"/>
              </a:ext>
            </a:extLst>
          </p:cNvPr>
          <p:cNvGrpSpPr/>
          <p:nvPr userDrawn="1"/>
        </p:nvGrpSpPr>
        <p:grpSpPr bwMode="ltGray">
          <a:xfrm>
            <a:off x="9618063" y="6386806"/>
            <a:ext cx="2175309" cy="230832"/>
            <a:chOff x="9618063" y="6386806"/>
            <a:chExt cx="2175309" cy="2308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C58152-8806-9706-3534-21CD5BFAA761}"/>
                </a:ext>
              </a:extLst>
            </p:cNvPr>
            <p:cNvSpPr txBox="1"/>
            <p:nvPr userDrawn="1"/>
          </p:nvSpPr>
          <p:spPr bwMode="ltGray">
            <a:xfrm>
              <a:off x="11697192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15C9F9-8A2A-6531-15B8-E0B6F17C3448}"/>
                </a:ext>
              </a:extLst>
            </p:cNvPr>
            <p:cNvSpPr txBox="1"/>
            <p:nvPr userDrawn="1"/>
          </p:nvSpPr>
          <p:spPr bwMode="ltGray">
            <a:xfrm>
              <a:off x="11634002" y="6386806"/>
              <a:ext cx="6412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1C2E7F-3F43-7971-48DE-F8BE0999A5A5}"/>
                </a:ext>
              </a:extLst>
            </p:cNvPr>
            <p:cNvSpPr txBox="1"/>
            <p:nvPr userDrawn="1"/>
          </p:nvSpPr>
          <p:spPr bwMode="ltGray">
            <a:xfrm>
              <a:off x="11522790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A403D8-9FB3-B0FC-D542-490A56429952}"/>
                </a:ext>
              </a:extLst>
            </p:cNvPr>
            <p:cNvSpPr txBox="1"/>
            <p:nvPr userDrawn="1"/>
          </p:nvSpPr>
          <p:spPr bwMode="ltGray">
            <a:xfrm>
              <a:off x="11380240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FE3D20-16E5-AA1E-1954-CA094BCE11A2}"/>
                </a:ext>
              </a:extLst>
            </p:cNvPr>
            <p:cNvSpPr txBox="1"/>
            <p:nvPr userDrawn="1"/>
          </p:nvSpPr>
          <p:spPr bwMode="ltGray">
            <a:xfrm>
              <a:off x="11320117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30551F-CE0E-BD61-4E77-BEEC6D870329}"/>
                </a:ext>
              </a:extLst>
            </p:cNvPr>
            <p:cNvSpPr txBox="1"/>
            <p:nvPr userDrawn="1"/>
          </p:nvSpPr>
          <p:spPr bwMode="ltGray">
            <a:xfrm>
              <a:off x="1120962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07933C-5524-734D-B0A2-A8FF90E72B32}"/>
                </a:ext>
              </a:extLst>
            </p:cNvPr>
            <p:cNvSpPr txBox="1"/>
            <p:nvPr userDrawn="1"/>
          </p:nvSpPr>
          <p:spPr bwMode="ltGray">
            <a:xfrm>
              <a:off x="11072792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7155D7-458C-11D4-5396-11BDD0C50D01}"/>
                </a:ext>
              </a:extLst>
            </p:cNvPr>
            <p:cNvSpPr txBox="1"/>
            <p:nvPr userDrawn="1"/>
          </p:nvSpPr>
          <p:spPr bwMode="ltGray">
            <a:xfrm>
              <a:off x="1096769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87F9A74-5DC7-1229-53A5-65E0627AD375}"/>
                </a:ext>
              </a:extLst>
            </p:cNvPr>
            <p:cNvSpPr txBox="1"/>
            <p:nvPr userDrawn="1"/>
          </p:nvSpPr>
          <p:spPr bwMode="ltGray">
            <a:xfrm>
              <a:off x="1045524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C2EAD3-078D-1F04-8D85-85924E851222}"/>
                </a:ext>
              </a:extLst>
            </p:cNvPr>
            <p:cNvSpPr txBox="1"/>
            <p:nvPr userDrawn="1"/>
          </p:nvSpPr>
          <p:spPr bwMode="ltGray">
            <a:xfrm>
              <a:off x="1087032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532DDE-1FDA-80FE-5872-B980DBF14805}"/>
                </a:ext>
              </a:extLst>
            </p:cNvPr>
            <p:cNvSpPr txBox="1"/>
            <p:nvPr userDrawn="1"/>
          </p:nvSpPr>
          <p:spPr bwMode="ltGray">
            <a:xfrm>
              <a:off x="10826755" y="6386806"/>
              <a:ext cx="4328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FF0540-B9DE-35F7-D06C-9F4121602310}"/>
                </a:ext>
              </a:extLst>
            </p:cNvPr>
            <p:cNvSpPr txBox="1"/>
            <p:nvPr userDrawn="1"/>
          </p:nvSpPr>
          <p:spPr bwMode="ltGray">
            <a:xfrm>
              <a:off x="10765762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5D316A6-E650-9012-1EE2-C793B198BA54}"/>
                </a:ext>
              </a:extLst>
            </p:cNvPr>
            <p:cNvSpPr txBox="1"/>
            <p:nvPr userDrawn="1"/>
          </p:nvSpPr>
          <p:spPr bwMode="ltGray">
            <a:xfrm>
              <a:off x="1065908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70F0CB8-46E2-24E6-935A-315F6F89E532}"/>
                </a:ext>
              </a:extLst>
            </p:cNvPr>
            <p:cNvSpPr txBox="1"/>
            <p:nvPr userDrawn="1"/>
          </p:nvSpPr>
          <p:spPr bwMode="ltGray">
            <a:xfrm>
              <a:off x="1056171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B68E99-EE4C-B1D0-1F3D-0567812436A1}"/>
                </a:ext>
              </a:extLst>
            </p:cNvPr>
            <p:cNvSpPr txBox="1"/>
            <p:nvPr userDrawn="1"/>
          </p:nvSpPr>
          <p:spPr bwMode="ltGray">
            <a:xfrm>
              <a:off x="1036359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4BAD0B-2BC5-C730-BAE9-F50071017FE6}"/>
                </a:ext>
              </a:extLst>
            </p:cNvPr>
            <p:cNvSpPr txBox="1"/>
            <p:nvPr userDrawn="1"/>
          </p:nvSpPr>
          <p:spPr bwMode="ltGray">
            <a:xfrm>
              <a:off x="10241511" y="6386806"/>
              <a:ext cx="12824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D2AEB32-C3BF-7385-D36B-6186B2201E0A}"/>
                </a:ext>
              </a:extLst>
            </p:cNvPr>
            <p:cNvSpPr txBox="1"/>
            <p:nvPr userDrawn="1"/>
          </p:nvSpPr>
          <p:spPr bwMode="ltGray">
            <a:xfrm>
              <a:off x="10095152" y="6386806"/>
              <a:ext cx="1603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10EEAF-756A-0BDF-4261-8D1571947257}"/>
                </a:ext>
              </a:extLst>
            </p:cNvPr>
            <p:cNvSpPr txBox="1"/>
            <p:nvPr userDrawn="1"/>
          </p:nvSpPr>
          <p:spPr bwMode="ltGray">
            <a:xfrm>
              <a:off x="9971211" y="6386806"/>
              <a:ext cx="13946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B7FD1A-2F56-21F0-A2C5-004218D2C22D}"/>
                </a:ext>
              </a:extLst>
            </p:cNvPr>
            <p:cNvSpPr txBox="1"/>
            <p:nvPr userDrawn="1"/>
          </p:nvSpPr>
          <p:spPr bwMode="ltGray">
            <a:xfrm>
              <a:off x="9839367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1EA3D8-DC12-84AC-C47E-CB35B525B292}"/>
                </a:ext>
              </a:extLst>
            </p:cNvPr>
            <p:cNvSpPr txBox="1"/>
            <p:nvPr userDrawn="1"/>
          </p:nvSpPr>
          <p:spPr bwMode="ltGray">
            <a:xfrm>
              <a:off x="9721049" y="6386806"/>
              <a:ext cx="12824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169805-6284-9AF6-00DC-125046BE36F7}"/>
                </a:ext>
              </a:extLst>
            </p:cNvPr>
            <p:cNvSpPr txBox="1"/>
            <p:nvPr userDrawn="1"/>
          </p:nvSpPr>
          <p:spPr bwMode="ltGray">
            <a:xfrm>
              <a:off x="9618063" y="6386806"/>
              <a:ext cx="10740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27376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8293CF-35C7-95A3-8ADB-24D2EB9ED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C1D251-B41D-3A2A-0DF7-446233B11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897700"/>
            <a:ext cx="8994912" cy="3062600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ADCC1-0741-B417-0704-C571110A9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5327650"/>
            <a:ext cx="8994912" cy="407988"/>
          </a:xfrm>
        </p:spPr>
        <p:txBody>
          <a:bodyPr>
            <a:noAutofit/>
          </a:bodyPr>
          <a:lstStyle>
            <a:lvl1pPr marL="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085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62BAA157-9FA6-B88B-AA2A-B30C6E4E48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08160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2BAA157-9FA6-B88B-AA2A-B30C6E4E48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A8293CF-35C7-95A3-8ADB-24D2EB9EDE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772A7D-C1E8-B7F7-465A-3A5D3ED200BF}"/>
              </a:ext>
            </a:extLst>
          </p:cNvPr>
          <p:cNvSpPr/>
          <p:nvPr userDrawn="1"/>
        </p:nvSpPr>
        <p:spPr>
          <a:xfrm>
            <a:off x="3176" y="3176"/>
            <a:ext cx="12192000" cy="6854824"/>
          </a:xfrm>
          <a:prstGeom prst="rect">
            <a:avLst/>
          </a:prstGeom>
          <a:solidFill>
            <a:srgbClr val="0088B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DEA65-BA97-379E-F6D2-F476B4C9838B}"/>
              </a:ext>
            </a:extLst>
          </p:cNvPr>
          <p:cNvSpPr/>
          <p:nvPr userDrawn="1"/>
        </p:nvSpPr>
        <p:spPr>
          <a:xfrm>
            <a:off x="3176" y="5921828"/>
            <a:ext cx="12192000" cy="936171"/>
          </a:xfrm>
          <a:prstGeom prst="rect">
            <a:avLst/>
          </a:prstGeom>
          <a:solidFill>
            <a:srgbClr val="0763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C1D251-B41D-3A2A-0DF7-446233B11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489712"/>
            <a:ext cx="8994912" cy="51206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ADCC1-0741-B417-0704-C571110A9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3398772"/>
            <a:ext cx="8994912" cy="122597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6716A-4CDA-4148-9566-8CEE92BE94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52" y="6170880"/>
            <a:ext cx="1925246" cy="38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6A8BB7-C518-068A-7342-649065BBCB76}"/>
              </a:ext>
            </a:extLst>
          </p:cNvPr>
          <p:cNvGrpSpPr/>
          <p:nvPr userDrawn="1"/>
        </p:nvGrpSpPr>
        <p:grpSpPr bwMode="ltGray">
          <a:xfrm>
            <a:off x="10385114" y="6083696"/>
            <a:ext cx="1411334" cy="353943"/>
            <a:chOff x="10385114" y="6083696"/>
            <a:chExt cx="1411334" cy="3539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CD6A49-0E57-9FD1-B56E-1B193822F542}"/>
                </a:ext>
              </a:extLst>
            </p:cNvPr>
            <p:cNvSpPr txBox="1"/>
            <p:nvPr userDrawn="1"/>
          </p:nvSpPr>
          <p:spPr bwMode="ltGray">
            <a:xfrm>
              <a:off x="11426039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891D67-5BB0-5734-0167-07C5413392B4}"/>
                </a:ext>
              </a:extLst>
            </p:cNvPr>
            <p:cNvSpPr txBox="1"/>
            <p:nvPr userDrawn="1"/>
          </p:nvSpPr>
          <p:spPr bwMode="ltGray">
            <a:xfrm>
              <a:off x="11599278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3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3DE228-999C-8177-B7E0-87EC01335A48}"/>
                </a:ext>
              </a:extLst>
            </p:cNvPr>
            <p:cNvSpPr txBox="1"/>
            <p:nvPr userDrawn="1"/>
          </p:nvSpPr>
          <p:spPr bwMode="ltGray">
            <a:xfrm>
              <a:off x="11171046" y="6083696"/>
              <a:ext cx="278923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A41171-13D5-028F-F754-6FC9BE2D8206}"/>
                </a:ext>
              </a:extLst>
            </p:cNvPr>
            <p:cNvSpPr txBox="1"/>
            <p:nvPr userDrawn="1"/>
          </p:nvSpPr>
          <p:spPr bwMode="ltGray">
            <a:xfrm>
              <a:off x="10965746" y="6083696"/>
              <a:ext cx="22923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88E2B9-A0EA-E023-1995-331ECD1532B0}"/>
                </a:ext>
              </a:extLst>
            </p:cNvPr>
            <p:cNvSpPr txBox="1"/>
            <p:nvPr userDrawn="1"/>
          </p:nvSpPr>
          <p:spPr bwMode="ltGray">
            <a:xfrm>
              <a:off x="10555147" y="6083696"/>
              <a:ext cx="21320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E68628-8DE3-A1D2-4E6C-5B5848ACC2FA}"/>
                </a:ext>
              </a:extLst>
            </p:cNvPr>
            <p:cNvSpPr txBox="1"/>
            <p:nvPr userDrawn="1"/>
          </p:nvSpPr>
          <p:spPr bwMode="ltGray">
            <a:xfrm>
              <a:off x="10744416" y="6083696"/>
              <a:ext cx="24526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6ABABE-2BC0-4E40-1247-E81891E26974}"/>
                </a:ext>
              </a:extLst>
            </p:cNvPr>
            <p:cNvSpPr txBox="1"/>
            <p:nvPr userDrawn="1"/>
          </p:nvSpPr>
          <p:spPr bwMode="ltGray">
            <a:xfrm>
              <a:off x="10385114" y="6083696"/>
              <a:ext cx="193964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#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9D106C-62CA-831A-4159-2E358C848C93}"/>
              </a:ext>
            </a:extLst>
          </p:cNvPr>
          <p:cNvGrpSpPr/>
          <p:nvPr userDrawn="1"/>
        </p:nvGrpSpPr>
        <p:grpSpPr bwMode="ltGray">
          <a:xfrm>
            <a:off x="9618063" y="6386806"/>
            <a:ext cx="2175309" cy="230832"/>
            <a:chOff x="9618063" y="6386806"/>
            <a:chExt cx="2175309" cy="2308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78EDC7-0CBB-D564-EABF-BF50393CE7F5}"/>
                </a:ext>
              </a:extLst>
            </p:cNvPr>
            <p:cNvSpPr txBox="1"/>
            <p:nvPr userDrawn="1"/>
          </p:nvSpPr>
          <p:spPr bwMode="ltGray">
            <a:xfrm>
              <a:off x="11697192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3A2F48-2CA8-98F6-FB3E-53A438BCA231}"/>
                </a:ext>
              </a:extLst>
            </p:cNvPr>
            <p:cNvSpPr txBox="1"/>
            <p:nvPr userDrawn="1"/>
          </p:nvSpPr>
          <p:spPr bwMode="ltGray">
            <a:xfrm>
              <a:off x="11634002" y="6386806"/>
              <a:ext cx="6412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E22EC1-B532-5192-B128-431F3AFCD109}"/>
                </a:ext>
              </a:extLst>
            </p:cNvPr>
            <p:cNvSpPr txBox="1"/>
            <p:nvPr userDrawn="1"/>
          </p:nvSpPr>
          <p:spPr bwMode="ltGray">
            <a:xfrm>
              <a:off x="11522790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E1B33D-E7E5-136D-0601-9A8E4981EA8D}"/>
                </a:ext>
              </a:extLst>
            </p:cNvPr>
            <p:cNvSpPr txBox="1"/>
            <p:nvPr userDrawn="1"/>
          </p:nvSpPr>
          <p:spPr bwMode="ltGray">
            <a:xfrm>
              <a:off x="11380240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94B9-CC55-76D0-ADA5-03F2BDA06CD0}"/>
                </a:ext>
              </a:extLst>
            </p:cNvPr>
            <p:cNvSpPr txBox="1"/>
            <p:nvPr userDrawn="1"/>
          </p:nvSpPr>
          <p:spPr bwMode="ltGray">
            <a:xfrm>
              <a:off x="11320117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D0D3A7-BC93-7E1A-D71A-A87F4386F797}"/>
                </a:ext>
              </a:extLst>
            </p:cNvPr>
            <p:cNvSpPr txBox="1"/>
            <p:nvPr userDrawn="1"/>
          </p:nvSpPr>
          <p:spPr bwMode="ltGray">
            <a:xfrm>
              <a:off x="1120962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210A6D-9574-99AB-E964-EA557877E794}"/>
                </a:ext>
              </a:extLst>
            </p:cNvPr>
            <p:cNvSpPr txBox="1"/>
            <p:nvPr userDrawn="1"/>
          </p:nvSpPr>
          <p:spPr bwMode="ltGray">
            <a:xfrm>
              <a:off x="11072792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F25C8D-1741-AE9C-8D0C-BA208F9C46CE}"/>
                </a:ext>
              </a:extLst>
            </p:cNvPr>
            <p:cNvSpPr txBox="1"/>
            <p:nvPr userDrawn="1"/>
          </p:nvSpPr>
          <p:spPr bwMode="ltGray">
            <a:xfrm>
              <a:off x="1096769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9284A0-BA61-EBC4-C3A8-7DD928000DEA}"/>
                </a:ext>
              </a:extLst>
            </p:cNvPr>
            <p:cNvSpPr txBox="1"/>
            <p:nvPr userDrawn="1"/>
          </p:nvSpPr>
          <p:spPr bwMode="ltGray">
            <a:xfrm>
              <a:off x="1045524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D4E71D-FB2B-0AAA-F886-7ACFABFBF807}"/>
                </a:ext>
              </a:extLst>
            </p:cNvPr>
            <p:cNvSpPr txBox="1"/>
            <p:nvPr userDrawn="1"/>
          </p:nvSpPr>
          <p:spPr bwMode="ltGray">
            <a:xfrm>
              <a:off x="1087032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3E2278-57E2-EB80-3C3D-D74DB82044A5}"/>
                </a:ext>
              </a:extLst>
            </p:cNvPr>
            <p:cNvSpPr txBox="1"/>
            <p:nvPr userDrawn="1"/>
          </p:nvSpPr>
          <p:spPr bwMode="ltGray">
            <a:xfrm>
              <a:off x="10826755" y="6386806"/>
              <a:ext cx="4328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239767-B5EA-2925-83DB-752067226CB0}"/>
                </a:ext>
              </a:extLst>
            </p:cNvPr>
            <p:cNvSpPr txBox="1"/>
            <p:nvPr userDrawn="1"/>
          </p:nvSpPr>
          <p:spPr bwMode="ltGray">
            <a:xfrm>
              <a:off x="10765762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B0D4F1-4EEB-6269-A7EE-3C5E03766B4C}"/>
                </a:ext>
              </a:extLst>
            </p:cNvPr>
            <p:cNvSpPr txBox="1"/>
            <p:nvPr userDrawn="1"/>
          </p:nvSpPr>
          <p:spPr bwMode="ltGray">
            <a:xfrm>
              <a:off x="1065908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B2DE16-1BB5-9650-3F04-0C4F8C16F36A}"/>
                </a:ext>
              </a:extLst>
            </p:cNvPr>
            <p:cNvSpPr txBox="1"/>
            <p:nvPr userDrawn="1"/>
          </p:nvSpPr>
          <p:spPr bwMode="ltGray">
            <a:xfrm>
              <a:off x="1056171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2EBD2A-F795-4A0C-95DB-3D9A9EA17DBC}"/>
                </a:ext>
              </a:extLst>
            </p:cNvPr>
            <p:cNvSpPr txBox="1"/>
            <p:nvPr userDrawn="1"/>
          </p:nvSpPr>
          <p:spPr bwMode="ltGray">
            <a:xfrm>
              <a:off x="1036359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88E1D4-AF46-E958-2ECE-34A062C17694}"/>
                </a:ext>
              </a:extLst>
            </p:cNvPr>
            <p:cNvSpPr txBox="1"/>
            <p:nvPr userDrawn="1"/>
          </p:nvSpPr>
          <p:spPr bwMode="ltGray">
            <a:xfrm>
              <a:off x="10241511" y="6386806"/>
              <a:ext cx="12824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E8144-EA09-0F2C-3CD2-7A7C214058F5}"/>
                </a:ext>
              </a:extLst>
            </p:cNvPr>
            <p:cNvSpPr txBox="1"/>
            <p:nvPr userDrawn="1"/>
          </p:nvSpPr>
          <p:spPr bwMode="ltGray">
            <a:xfrm>
              <a:off x="10095152" y="6386806"/>
              <a:ext cx="1603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2CF1AD-4AFF-E6D8-5459-CA425A813937}"/>
                </a:ext>
              </a:extLst>
            </p:cNvPr>
            <p:cNvSpPr txBox="1"/>
            <p:nvPr userDrawn="1"/>
          </p:nvSpPr>
          <p:spPr bwMode="ltGray">
            <a:xfrm>
              <a:off x="9971211" y="6386806"/>
              <a:ext cx="13946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A0BFDE-F23F-C0D9-B222-F3685D8E8DE4}"/>
                </a:ext>
              </a:extLst>
            </p:cNvPr>
            <p:cNvSpPr txBox="1"/>
            <p:nvPr userDrawn="1"/>
          </p:nvSpPr>
          <p:spPr bwMode="ltGray">
            <a:xfrm>
              <a:off x="9839367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5DB0EA-A4A6-5071-070A-FFB93C75BE85}"/>
                </a:ext>
              </a:extLst>
            </p:cNvPr>
            <p:cNvSpPr txBox="1"/>
            <p:nvPr userDrawn="1"/>
          </p:nvSpPr>
          <p:spPr bwMode="ltGray">
            <a:xfrm>
              <a:off x="9721049" y="6386806"/>
              <a:ext cx="12824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731FBD-2D52-3671-DC6C-515130D12496}"/>
                </a:ext>
              </a:extLst>
            </p:cNvPr>
            <p:cNvSpPr txBox="1"/>
            <p:nvPr userDrawn="1"/>
          </p:nvSpPr>
          <p:spPr bwMode="ltGray">
            <a:xfrm>
              <a:off x="9618063" y="6386806"/>
              <a:ext cx="10740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348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54C626-82CF-18B6-BEC9-D1D819E92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63AB8E-449E-E23D-AF88-91E58BEDDB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3" y="676346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98193-B82C-2BD5-9DE1-5716D85922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103" y="2900017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0044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D01A5A-D383-4F62-8841-DD01725307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7211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D01A5A-D383-4F62-8841-DD0172530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AC2F000-47EB-4070-866B-EF082C9E102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469A753E-961A-4AC3-B6E0-4407B9A4AF3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4116976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05A00-A9D4-F658-2138-961DAAC68B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C61C9F0-4973-2A2C-455F-21A57B39E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7C716E6-333C-FD9D-4F5C-57F2D5A39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560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824436F-312A-3245-2B1D-C262DB1DC3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2151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7877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15AE8F-F932-51DA-4FA6-A2C50789A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2C7B4B-91B8-09D6-0D74-BFAD065F6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5599" y="3237075"/>
            <a:ext cx="6400800" cy="26939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F1F89-FDAE-486E-854E-0B82CF40E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99" y="207736"/>
            <a:ext cx="7772400" cy="28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58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A41B6B-179E-8E64-4575-C3B00278E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9F6273-3843-2EE4-3510-C10C19536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8675" y="3429000"/>
            <a:ext cx="5943600" cy="1371600"/>
          </a:xfrm>
        </p:spPr>
        <p:txBody>
          <a:bodyPr>
            <a:no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FE145-995D-1DB0-7895-28652455C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259" y="357227"/>
            <a:ext cx="7772400" cy="26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12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8293CF-35C7-95A3-8ADB-24D2EB9ED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C1D251-B41D-3A2A-0DF7-446233B11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897700"/>
            <a:ext cx="8994912" cy="3062600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ADCC1-0741-B417-0704-C571110A9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5327650"/>
            <a:ext cx="8994912" cy="407988"/>
          </a:xfrm>
        </p:spPr>
        <p:txBody>
          <a:bodyPr>
            <a:noAutofit/>
          </a:bodyPr>
          <a:lstStyle>
            <a:lvl1pPr marL="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46683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54C626-82CF-18B6-BEC9-D1D819E92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63AB8E-449E-E23D-AF88-91E58BEDDB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3" y="676346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98193-B82C-2BD5-9DE1-5716D85922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103" y="2900017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2183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05A00-A9D4-F658-2138-961DAAC68B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C61C9F0-4973-2A2C-455F-21A57B39E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7C716E6-333C-FD9D-4F5C-57F2D5A39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560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824436F-312A-3245-2B1D-C262DB1DC3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2151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4616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62BAA157-9FA6-B88B-AA2A-B30C6E4E48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2BAA157-9FA6-B88B-AA2A-B30C6E4E48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A8293CF-35C7-95A3-8ADB-24D2EB9EDE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772A7D-C1E8-B7F7-465A-3A5D3ED200BF}"/>
              </a:ext>
            </a:extLst>
          </p:cNvPr>
          <p:cNvSpPr/>
          <p:nvPr userDrawn="1"/>
        </p:nvSpPr>
        <p:spPr>
          <a:xfrm>
            <a:off x="3176" y="3176"/>
            <a:ext cx="12192000" cy="6854824"/>
          </a:xfrm>
          <a:prstGeom prst="rect">
            <a:avLst/>
          </a:prstGeom>
          <a:solidFill>
            <a:srgbClr val="0088B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DEA65-BA97-379E-F6D2-F476B4C9838B}"/>
              </a:ext>
            </a:extLst>
          </p:cNvPr>
          <p:cNvSpPr/>
          <p:nvPr userDrawn="1"/>
        </p:nvSpPr>
        <p:spPr>
          <a:xfrm>
            <a:off x="3176" y="5921828"/>
            <a:ext cx="12192000" cy="936171"/>
          </a:xfrm>
          <a:prstGeom prst="rect">
            <a:avLst/>
          </a:prstGeom>
          <a:solidFill>
            <a:srgbClr val="0763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C1D251-B41D-3A2A-0DF7-446233B11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489712"/>
            <a:ext cx="8994912" cy="51206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ADCC1-0741-B417-0704-C571110A9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3398772"/>
            <a:ext cx="8994912" cy="122597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6716A-4CDA-4148-9566-8CEE92BE94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52" y="6170880"/>
            <a:ext cx="1925246" cy="38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6A8BB7-C518-068A-7342-649065BBCB76}"/>
              </a:ext>
            </a:extLst>
          </p:cNvPr>
          <p:cNvGrpSpPr/>
          <p:nvPr userDrawn="1"/>
        </p:nvGrpSpPr>
        <p:grpSpPr bwMode="ltGray">
          <a:xfrm>
            <a:off x="10385114" y="6083696"/>
            <a:ext cx="1411334" cy="353943"/>
            <a:chOff x="10385114" y="6083696"/>
            <a:chExt cx="1411334" cy="3539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CD6A49-0E57-9FD1-B56E-1B193822F542}"/>
                </a:ext>
              </a:extLst>
            </p:cNvPr>
            <p:cNvSpPr txBox="1"/>
            <p:nvPr userDrawn="1"/>
          </p:nvSpPr>
          <p:spPr bwMode="ltGray">
            <a:xfrm>
              <a:off x="11426039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891D67-5BB0-5734-0167-07C5413392B4}"/>
                </a:ext>
              </a:extLst>
            </p:cNvPr>
            <p:cNvSpPr txBox="1"/>
            <p:nvPr userDrawn="1"/>
          </p:nvSpPr>
          <p:spPr bwMode="ltGray">
            <a:xfrm>
              <a:off x="11599278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3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3DE228-999C-8177-B7E0-87EC01335A48}"/>
                </a:ext>
              </a:extLst>
            </p:cNvPr>
            <p:cNvSpPr txBox="1"/>
            <p:nvPr userDrawn="1"/>
          </p:nvSpPr>
          <p:spPr bwMode="ltGray">
            <a:xfrm>
              <a:off x="11171046" y="6083696"/>
              <a:ext cx="278923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A41171-13D5-028F-F754-6FC9BE2D8206}"/>
                </a:ext>
              </a:extLst>
            </p:cNvPr>
            <p:cNvSpPr txBox="1"/>
            <p:nvPr userDrawn="1"/>
          </p:nvSpPr>
          <p:spPr bwMode="ltGray">
            <a:xfrm>
              <a:off x="10965746" y="6083696"/>
              <a:ext cx="22923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88E2B9-A0EA-E023-1995-331ECD1532B0}"/>
                </a:ext>
              </a:extLst>
            </p:cNvPr>
            <p:cNvSpPr txBox="1"/>
            <p:nvPr userDrawn="1"/>
          </p:nvSpPr>
          <p:spPr bwMode="ltGray">
            <a:xfrm>
              <a:off x="10555147" y="6083696"/>
              <a:ext cx="21320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E68628-8DE3-A1D2-4E6C-5B5848ACC2FA}"/>
                </a:ext>
              </a:extLst>
            </p:cNvPr>
            <p:cNvSpPr txBox="1"/>
            <p:nvPr userDrawn="1"/>
          </p:nvSpPr>
          <p:spPr bwMode="ltGray">
            <a:xfrm>
              <a:off x="10744416" y="6083696"/>
              <a:ext cx="24526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6ABABE-2BC0-4E40-1247-E81891E26974}"/>
                </a:ext>
              </a:extLst>
            </p:cNvPr>
            <p:cNvSpPr txBox="1"/>
            <p:nvPr userDrawn="1"/>
          </p:nvSpPr>
          <p:spPr bwMode="ltGray">
            <a:xfrm>
              <a:off x="10385114" y="6083696"/>
              <a:ext cx="193964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#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9D106C-62CA-831A-4159-2E358C848C93}"/>
              </a:ext>
            </a:extLst>
          </p:cNvPr>
          <p:cNvGrpSpPr/>
          <p:nvPr userDrawn="1"/>
        </p:nvGrpSpPr>
        <p:grpSpPr bwMode="ltGray">
          <a:xfrm>
            <a:off x="9618063" y="6386806"/>
            <a:ext cx="2175309" cy="230832"/>
            <a:chOff x="9618063" y="6386806"/>
            <a:chExt cx="2175309" cy="2308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78EDC7-0CBB-D564-EABF-BF50393CE7F5}"/>
                </a:ext>
              </a:extLst>
            </p:cNvPr>
            <p:cNvSpPr txBox="1"/>
            <p:nvPr userDrawn="1"/>
          </p:nvSpPr>
          <p:spPr bwMode="ltGray">
            <a:xfrm>
              <a:off x="11697192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3A2F48-2CA8-98F6-FB3E-53A438BCA231}"/>
                </a:ext>
              </a:extLst>
            </p:cNvPr>
            <p:cNvSpPr txBox="1"/>
            <p:nvPr userDrawn="1"/>
          </p:nvSpPr>
          <p:spPr bwMode="ltGray">
            <a:xfrm>
              <a:off x="11634002" y="6386806"/>
              <a:ext cx="6412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E22EC1-B532-5192-B128-431F3AFCD109}"/>
                </a:ext>
              </a:extLst>
            </p:cNvPr>
            <p:cNvSpPr txBox="1"/>
            <p:nvPr userDrawn="1"/>
          </p:nvSpPr>
          <p:spPr bwMode="ltGray">
            <a:xfrm>
              <a:off x="11522790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E1B33D-E7E5-136D-0601-9A8E4981EA8D}"/>
                </a:ext>
              </a:extLst>
            </p:cNvPr>
            <p:cNvSpPr txBox="1"/>
            <p:nvPr userDrawn="1"/>
          </p:nvSpPr>
          <p:spPr bwMode="ltGray">
            <a:xfrm>
              <a:off x="11380240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94B9-CC55-76D0-ADA5-03F2BDA06CD0}"/>
                </a:ext>
              </a:extLst>
            </p:cNvPr>
            <p:cNvSpPr txBox="1"/>
            <p:nvPr userDrawn="1"/>
          </p:nvSpPr>
          <p:spPr bwMode="ltGray">
            <a:xfrm>
              <a:off x="11320117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D0D3A7-BC93-7E1A-D71A-A87F4386F797}"/>
                </a:ext>
              </a:extLst>
            </p:cNvPr>
            <p:cNvSpPr txBox="1"/>
            <p:nvPr userDrawn="1"/>
          </p:nvSpPr>
          <p:spPr bwMode="ltGray">
            <a:xfrm>
              <a:off x="1120962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210A6D-9574-99AB-E964-EA557877E794}"/>
                </a:ext>
              </a:extLst>
            </p:cNvPr>
            <p:cNvSpPr txBox="1"/>
            <p:nvPr userDrawn="1"/>
          </p:nvSpPr>
          <p:spPr bwMode="ltGray">
            <a:xfrm>
              <a:off x="11072792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F25C8D-1741-AE9C-8D0C-BA208F9C46CE}"/>
                </a:ext>
              </a:extLst>
            </p:cNvPr>
            <p:cNvSpPr txBox="1"/>
            <p:nvPr userDrawn="1"/>
          </p:nvSpPr>
          <p:spPr bwMode="ltGray">
            <a:xfrm>
              <a:off x="1096769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9284A0-BA61-EBC4-C3A8-7DD928000DEA}"/>
                </a:ext>
              </a:extLst>
            </p:cNvPr>
            <p:cNvSpPr txBox="1"/>
            <p:nvPr userDrawn="1"/>
          </p:nvSpPr>
          <p:spPr bwMode="ltGray">
            <a:xfrm>
              <a:off x="1045524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D4E71D-FB2B-0AAA-F886-7ACFABFBF807}"/>
                </a:ext>
              </a:extLst>
            </p:cNvPr>
            <p:cNvSpPr txBox="1"/>
            <p:nvPr userDrawn="1"/>
          </p:nvSpPr>
          <p:spPr bwMode="ltGray">
            <a:xfrm>
              <a:off x="1087032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3E2278-57E2-EB80-3C3D-D74DB82044A5}"/>
                </a:ext>
              </a:extLst>
            </p:cNvPr>
            <p:cNvSpPr txBox="1"/>
            <p:nvPr userDrawn="1"/>
          </p:nvSpPr>
          <p:spPr bwMode="ltGray">
            <a:xfrm>
              <a:off x="10826755" y="6386806"/>
              <a:ext cx="4328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239767-B5EA-2925-83DB-752067226CB0}"/>
                </a:ext>
              </a:extLst>
            </p:cNvPr>
            <p:cNvSpPr txBox="1"/>
            <p:nvPr userDrawn="1"/>
          </p:nvSpPr>
          <p:spPr bwMode="ltGray">
            <a:xfrm>
              <a:off x="10765762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B0D4F1-4EEB-6269-A7EE-3C5E03766B4C}"/>
                </a:ext>
              </a:extLst>
            </p:cNvPr>
            <p:cNvSpPr txBox="1"/>
            <p:nvPr userDrawn="1"/>
          </p:nvSpPr>
          <p:spPr bwMode="ltGray">
            <a:xfrm>
              <a:off x="1065908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B2DE16-1BB5-9650-3F04-0C4F8C16F36A}"/>
                </a:ext>
              </a:extLst>
            </p:cNvPr>
            <p:cNvSpPr txBox="1"/>
            <p:nvPr userDrawn="1"/>
          </p:nvSpPr>
          <p:spPr bwMode="ltGray">
            <a:xfrm>
              <a:off x="1056171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2EBD2A-F795-4A0C-95DB-3D9A9EA17DBC}"/>
                </a:ext>
              </a:extLst>
            </p:cNvPr>
            <p:cNvSpPr txBox="1"/>
            <p:nvPr userDrawn="1"/>
          </p:nvSpPr>
          <p:spPr bwMode="ltGray">
            <a:xfrm>
              <a:off x="1036359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88E1D4-AF46-E958-2ECE-34A062C17694}"/>
                </a:ext>
              </a:extLst>
            </p:cNvPr>
            <p:cNvSpPr txBox="1"/>
            <p:nvPr userDrawn="1"/>
          </p:nvSpPr>
          <p:spPr bwMode="ltGray">
            <a:xfrm>
              <a:off x="10241511" y="6386806"/>
              <a:ext cx="12824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E8144-EA09-0F2C-3CD2-7A7C214058F5}"/>
                </a:ext>
              </a:extLst>
            </p:cNvPr>
            <p:cNvSpPr txBox="1"/>
            <p:nvPr userDrawn="1"/>
          </p:nvSpPr>
          <p:spPr bwMode="ltGray">
            <a:xfrm>
              <a:off x="10095152" y="6386806"/>
              <a:ext cx="1603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2CF1AD-4AFF-E6D8-5459-CA425A813937}"/>
                </a:ext>
              </a:extLst>
            </p:cNvPr>
            <p:cNvSpPr txBox="1"/>
            <p:nvPr userDrawn="1"/>
          </p:nvSpPr>
          <p:spPr bwMode="ltGray">
            <a:xfrm>
              <a:off x="9971211" y="6386806"/>
              <a:ext cx="13946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A0BFDE-F23F-C0D9-B222-F3685D8E8DE4}"/>
                </a:ext>
              </a:extLst>
            </p:cNvPr>
            <p:cNvSpPr txBox="1"/>
            <p:nvPr userDrawn="1"/>
          </p:nvSpPr>
          <p:spPr bwMode="ltGray">
            <a:xfrm>
              <a:off x="9839367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5DB0EA-A4A6-5071-070A-FFB93C75BE85}"/>
                </a:ext>
              </a:extLst>
            </p:cNvPr>
            <p:cNvSpPr txBox="1"/>
            <p:nvPr userDrawn="1"/>
          </p:nvSpPr>
          <p:spPr bwMode="ltGray">
            <a:xfrm>
              <a:off x="9721049" y="6386806"/>
              <a:ext cx="12824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731FBD-2D52-3671-DC6C-515130D12496}"/>
                </a:ext>
              </a:extLst>
            </p:cNvPr>
            <p:cNvSpPr txBox="1"/>
            <p:nvPr userDrawn="1"/>
          </p:nvSpPr>
          <p:spPr bwMode="ltGray">
            <a:xfrm>
              <a:off x="9618063" y="6386806"/>
              <a:ext cx="10740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983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7799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2C7757ED-5357-4B01-BB59-15D4406B0FDF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189478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518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1ADFA379-EDDB-4C62-A3BB-AC227312C6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10899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9784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0E1A178A-6BDC-4A0A-9F92-72F6EB95AD8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06A9E224-CFBD-42B8-A4C0-EFE2C017E523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8237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F7FC2EC4-28A5-4B24-B46C-79BCB0964344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866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26" Type="http://schemas.openxmlformats.org/officeDocument/2006/relationships/tags" Target="../tags/tag10.xml"/><Relationship Id="rId39" Type="http://schemas.openxmlformats.org/officeDocument/2006/relationships/oleObject" Target="../embeddings/oleObject1.bin"/><Relationship Id="rId21" Type="http://schemas.openxmlformats.org/officeDocument/2006/relationships/tags" Target="../tags/tag5.xml"/><Relationship Id="rId34" Type="http://schemas.openxmlformats.org/officeDocument/2006/relationships/tags" Target="../tags/tag18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5" Type="http://schemas.openxmlformats.org/officeDocument/2006/relationships/tags" Target="../tags/tag9.xml"/><Relationship Id="rId33" Type="http://schemas.openxmlformats.org/officeDocument/2006/relationships/tags" Target="../tags/tag17.xml"/><Relationship Id="rId38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4.xml"/><Relationship Id="rId29" Type="http://schemas.openxmlformats.org/officeDocument/2006/relationships/tags" Target="../tags/tag1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8.xml"/><Relationship Id="rId32" Type="http://schemas.openxmlformats.org/officeDocument/2006/relationships/tags" Target="../tags/tag16.xml"/><Relationship Id="rId37" Type="http://schemas.openxmlformats.org/officeDocument/2006/relationships/tags" Target="../tags/tag21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7.xml"/><Relationship Id="rId28" Type="http://schemas.openxmlformats.org/officeDocument/2006/relationships/tags" Target="../tags/tag12.xml"/><Relationship Id="rId36" Type="http://schemas.openxmlformats.org/officeDocument/2006/relationships/tags" Target="../tags/tag20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3.xml"/><Relationship Id="rId31" Type="http://schemas.openxmlformats.org/officeDocument/2006/relationships/tags" Target="../tags/tag1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6.xml"/><Relationship Id="rId27" Type="http://schemas.openxmlformats.org/officeDocument/2006/relationships/tags" Target="../tags/tag11.xml"/><Relationship Id="rId30" Type="http://schemas.openxmlformats.org/officeDocument/2006/relationships/tags" Target="../tags/tag14.xml"/><Relationship Id="rId35" Type="http://schemas.openxmlformats.org/officeDocument/2006/relationships/tags" Target="../tags/tag19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41" Type="http://schemas.openxmlformats.org/officeDocument/2006/relationships/image" Target="../media/image5.emf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oleObject" Target="../embeddings/oleObject13.bin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10" Type="http://schemas.openxmlformats.org/officeDocument/2006/relationships/slideLayout" Target="../slideLayouts/slideLayout26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tags" Target="../tags/tag268.xml"/><Relationship Id="rId18" Type="http://schemas.openxmlformats.org/officeDocument/2006/relationships/tags" Target="../tags/tag273.xml"/><Relationship Id="rId26" Type="http://schemas.openxmlformats.org/officeDocument/2006/relationships/oleObject" Target="../embeddings/oleObject27.bin"/><Relationship Id="rId3" Type="http://schemas.openxmlformats.org/officeDocument/2006/relationships/tags" Target="../tags/tag258.xml"/><Relationship Id="rId21" Type="http://schemas.openxmlformats.org/officeDocument/2006/relationships/tags" Target="../tags/tag276.xml"/><Relationship Id="rId7" Type="http://schemas.openxmlformats.org/officeDocument/2006/relationships/tags" Target="../tags/tag262.xml"/><Relationship Id="rId12" Type="http://schemas.openxmlformats.org/officeDocument/2006/relationships/tags" Target="../tags/tag267.xml"/><Relationship Id="rId17" Type="http://schemas.openxmlformats.org/officeDocument/2006/relationships/tags" Target="../tags/tag272.xml"/><Relationship Id="rId25" Type="http://schemas.openxmlformats.org/officeDocument/2006/relationships/tags" Target="../tags/tag280.xml"/><Relationship Id="rId2" Type="http://schemas.openxmlformats.org/officeDocument/2006/relationships/theme" Target="../theme/theme3.xml"/><Relationship Id="rId16" Type="http://schemas.openxmlformats.org/officeDocument/2006/relationships/tags" Target="../tags/tag271.xml"/><Relationship Id="rId20" Type="http://schemas.openxmlformats.org/officeDocument/2006/relationships/tags" Target="../tags/tag275.xml"/><Relationship Id="rId1" Type="http://schemas.openxmlformats.org/officeDocument/2006/relationships/slideLayout" Target="../slideLayouts/slideLayout34.xml"/><Relationship Id="rId6" Type="http://schemas.openxmlformats.org/officeDocument/2006/relationships/tags" Target="../tags/tag261.xml"/><Relationship Id="rId11" Type="http://schemas.openxmlformats.org/officeDocument/2006/relationships/tags" Target="../tags/tag266.xml"/><Relationship Id="rId24" Type="http://schemas.openxmlformats.org/officeDocument/2006/relationships/tags" Target="../tags/tag279.xml"/><Relationship Id="rId5" Type="http://schemas.openxmlformats.org/officeDocument/2006/relationships/tags" Target="../tags/tag260.xml"/><Relationship Id="rId15" Type="http://schemas.openxmlformats.org/officeDocument/2006/relationships/tags" Target="../tags/tag270.xml"/><Relationship Id="rId23" Type="http://schemas.openxmlformats.org/officeDocument/2006/relationships/tags" Target="../tags/tag278.xml"/><Relationship Id="rId10" Type="http://schemas.openxmlformats.org/officeDocument/2006/relationships/tags" Target="../tags/tag265.xml"/><Relationship Id="rId19" Type="http://schemas.openxmlformats.org/officeDocument/2006/relationships/tags" Target="../tags/tag274.xml"/><Relationship Id="rId4" Type="http://schemas.openxmlformats.org/officeDocument/2006/relationships/tags" Target="../tags/tag259.xml"/><Relationship Id="rId9" Type="http://schemas.openxmlformats.org/officeDocument/2006/relationships/tags" Target="../tags/tag264.xml"/><Relationship Id="rId14" Type="http://schemas.openxmlformats.org/officeDocument/2006/relationships/tags" Target="../tags/tag269.xml"/><Relationship Id="rId22" Type="http://schemas.openxmlformats.org/officeDocument/2006/relationships/tags" Target="../tags/tag277.xml"/><Relationship Id="rId27" Type="http://schemas.openxmlformats.org/officeDocument/2006/relationships/image" Target="../media/image5.emf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ags" Target="../tags/tag291.xml"/><Relationship Id="rId39" Type="http://schemas.openxmlformats.org/officeDocument/2006/relationships/tags" Target="../tags/tag304.xml"/><Relationship Id="rId21" Type="http://schemas.openxmlformats.org/officeDocument/2006/relationships/tags" Target="../tags/tag286.xml"/><Relationship Id="rId34" Type="http://schemas.openxmlformats.org/officeDocument/2006/relationships/tags" Target="../tags/tag299.xml"/><Relationship Id="rId42" Type="http://schemas.openxmlformats.org/officeDocument/2006/relationships/oleObject" Target="../embeddings/oleObject29.bin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heme" Target="../theme/theme4.xml"/><Relationship Id="rId29" Type="http://schemas.openxmlformats.org/officeDocument/2006/relationships/tags" Target="../tags/tag294.xml"/><Relationship Id="rId41" Type="http://schemas.openxmlformats.org/officeDocument/2006/relationships/tags" Target="../tags/tag30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tags" Target="../tags/tag302.xml"/><Relationship Id="rId40" Type="http://schemas.openxmlformats.org/officeDocument/2006/relationships/tags" Target="../tags/tag30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tags" Target="../tags/tag301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tags" Target="../tags/tag296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tags" Target="../tags/tag300.xml"/><Relationship Id="rId43" Type="http://schemas.openxmlformats.org/officeDocument/2006/relationships/image" Target="../media/image5.emf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38" Type="http://schemas.openxmlformats.org/officeDocument/2006/relationships/tags" Target="../tags/tag30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oleObject" Target="../embeddings/oleObject44.bin"/><Relationship Id="rId5" Type="http://schemas.openxmlformats.org/officeDocument/2006/relationships/tags" Target="../tags/tag43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60.xml"/><Relationship Id="rId9" Type="http://schemas.openxmlformats.org/officeDocument/2006/relationships/oleObject" Target="../embeddings/oleObject45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65.xml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ags" Target="../tags/tag44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5842838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413" imgH="416" progId="TCLayout.ActiveDocument.1">
                  <p:embed/>
                </p:oleObj>
              </mc:Choice>
              <mc:Fallback>
                <p:oleObj name="think-cell Slide" r:id="rId3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20"/>
            </p:custDataLst>
          </p:nvPr>
        </p:nvSpPr>
        <p:spPr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23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2800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4" name="LegendMoons" hidden="1">
            <a:extLst>
              <a:ext uri="{FF2B5EF4-FFF2-40B4-BE49-F238E27FC236}">
                <a16:creationId xmlns:a16="http://schemas.microsoft.com/office/drawing/2014/main" id="{A74D0957-B8E1-0203-5942-B3CDCECEFC07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5" name="Legend1">
              <a:extLst>
                <a:ext uri="{FF2B5EF4-FFF2-40B4-BE49-F238E27FC236}">
                  <a16:creationId xmlns:a16="http://schemas.microsoft.com/office/drawing/2014/main" id="{A579D789-E781-7373-9902-2ED2044F84A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6" name="Legend2">
              <a:extLst>
                <a:ext uri="{FF2B5EF4-FFF2-40B4-BE49-F238E27FC236}">
                  <a16:creationId xmlns:a16="http://schemas.microsoft.com/office/drawing/2014/main" id="{AE219666-526F-9C6F-0799-DEDE1ED7C6B4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7" name="Legend3">
              <a:extLst>
                <a:ext uri="{FF2B5EF4-FFF2-40B4-BE49-F238E27FC236}">
                  <a16:creationId xmlns:a16="http://schemas.microsoft.com/office/drawing/2014/main" id="{22CE313E-44F3-0F57-9118-789F5A7E4BE2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8" name="Legend4">
              <a:extLst>
                <a:ext uri="{FF2B5EF4-FFF2-40B4-BE49-F238E27FC236}">
                  <a16:creationId xmlns:a16="http://schemas.microsoft.com/office/drawing/2014/main" id="{D0B5E1D7-1CD7-D84F-3620-B4FA0EF324DB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9" name="Legend5">
              <a:extLst>
                <a:ext uri="{FF2B5EF4-FFF2-40B4-BE49-F238E27FC236}">
                  <a16:creationId xmlns:a16="http://schemas.microsoft.com/office/drawing/2014/main" id="{F40C396B-7721-8A80-0BC4-C8F93B6E54CA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0" name="MoonLegend1">
              <a:extLst>
                <a:ext uri="{FF2B5EF4-FFF2-40B4-BE49-F238E27FC236}">
                  <a16:creationId xmlns:a16="http://schemas.microsoft.com/office/drawing/2014/main" id="{D19BD4EA-9682-50D3-B979-152445E49E10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A0B6C31-1F56-F41C-44CD-9D5FBF4D0344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CCCCCC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Arc 24" hidden="1">
                <a:extLst>
                  <a:ext uri="{FF2B5EF4-FFF2-40B4-BE49-F238E27FC236}">
                    <a16:creationId xmlns:a16="http://schemas.microsoft.com/office/drawing/2014/main" id="{B50CF1FE-8D31-700D-F0C2-ACB607372AE4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MoonLegend2">
              <a:extLst>
                <a:ext uri="{FF2B5EF4-FFF2-40B4-BE49-F238E27FC236}">
                  <a16:creationId xmlns:a16="http://schemas.microsoft.com/office/drawing/2014/main" id="{E34FB525-F2A2-061A-A353-799809BF5FC7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DC6EA1B-42E3-0F8A-87FD-05CAF1FDA5FA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CCCCCC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349961EB-4044-DDFA-0CF7-F5D66FDD64FA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MoonLegend3">
              <a:extLst>
                <a:ext uri="{FF2B5EF4-FFF2-40B4-BE49-F238E27FC236}">
                  <a16:creationId xmlns:a16="http://schemas.microsoft.com/office/drawing/2014/main" id="{81D58525-2DB4-58E3-4841-2B88C4F9BBE1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D052903-9CD8-AB5E-E69F-03405F848828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CCCCCC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BB370F7E-886E-6962-667A-24DD8C636B1C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MoonLegend4">
              <a:extLst>
                <a:ext uri="{FF2B5EF4-FFF2-40B4-BE49-F238E27FC236}">
                  <a16:creationId xmlns:a16="http://schemas.microsoft.com/office/drawing/2014/main" id="{12DC2918-BD74-B2EB-0BB2-D46E7084496E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8309338-2E0C-8EAB-278B-36BB84E8955A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CCCCCC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28AA2C47-9903-4C18-8098-1106BE8B1977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MoonLegend5">
              <a:extLst>
                <a:ext uri="{FF2B5EF4-FFF2-40B4-BE49-F238E27FC236}">
                  <a16:creationId xmlns:a16="http://schemas.microsoft.com/office/drawing/2014/main" id="{85016F10-0401-6973-A0D0-23D227FF8FED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8041A10-C91C-7EF2-F7EA-D1D0412188C6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CCCCCC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B1A7ADC8-55DF-963B-3C8A-AAB44F2EF672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22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654" r:id="rId2"/>
    <p:sldLayoutId id="2147483807" r:id="rId3"/>
    <p:sldLayoutId id="2147483800" r:id="rId4"/>
    <p:sldLayoutId id="2147483659" r:id="rId5"/>
    <p:sldLayoutId id="2147483804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79" r:id="rId12"/>
    <p:sldLayoutId id="2147483706" r:id="rId13"/>
    <p:sldLayoutId id="2147483718" r:id="rId14"/>
    <p:sldLayoutId id="2147483939" r:id="rId15"/>
    <p:sldLayoutId id="2147483940" r:id="rId16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8800E62-ECD5-472D-995B-013B57BB4C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3644373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344" imgH="344" progId="TCLayout.ActiveDocument.1">
                  <p:embed/>
                </p:oleObj>
              </mc:Choice>
              <mc:Fallback>
                <p:oleObj name="think-cell Slide" r:id="rId40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8800E62-ECD5-472D-995B-013B57BB4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1744EB-7E76-4AE2-88F6-C0D4CE03B5BB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A9C4AD8-E579-4AD3-9B92-5A31AC8D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23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24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grpSp>
        <p:nvGrpSpPr>
          <p:cNvPr id="185" name="LegendBoxes" hidden="1">
            <a:extLst>
              <a:ext uri="{FF2B5EF4-FFF2-40B4-BE49-F238E27FC236}">
                <a16:creationId xmlns:a16="http://schemas.microsoft.com/office/drawing/2014/main" id="{28785628-9685-42DD-85C6-4A7FDEAEB9E4}"/>
              </a:ext>
            </a:extLst>
          </p:cNvPr>
          <p:cNvGrpSpPr/>
          <p:nvPr userDrawn="1"/>
        </p:nvGrpSpPr>
        <p:grpSpPr>
          <a:xfrm>
            <a:off x="10722394" y="4323600"/>
            <a:ext cx="984864" cy="1717282"/>
            <a:chOff x="9585951" y="2980105"/>
            <a:chExt cx="984864" cy="1717282"/>
          </a:xfrm>
        </p:grpSpPr>
        <p:sp>
          <p:nvSpPr>
            <p:cNvPr id="186" name="RectangleLegend1">
              <a:extLst>
                <a:ext uri="{FF2B5EF4-FFF2-40B4-BE49-F238E27FC236}">
                  <a16:creationId xmlns:a16="http://schemas.microsoft.com/office/drawing/2014/main" id="{F6C915EA-5130-4DA7-8B9A-5E522A1DBE2F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7" name="RectangleLegend2">
              <a:extLst>
                <a:ext uri="{FF2B5EF4-FFF2-40B4-BE49-F238E27FC236}">
                  <a16:creationId xmlns:a16="http://schemas.microsoft.com/office/drawing/2014/main" id="{056BAC0D-94D9-4BAA-A238-909A42CD485B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8" name="RectangleLegend3">
              <a:extLst>
                <a:ext uri="{FF2B5EF4-FFF2-40B4-BE49-F238E27FC236}">
                  <a16:creationId xmlns:a16="http://schemas.microsoft.com/office/drawing/2014/main" id="{BC7BB400-0474-421B-B1C4-D9D83F8D7025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4">
              <a:extLst>
                <a:ext uri="{FF2B5EF4-FFF2-40B4-BE49-F238E27FC236}">
                  <a16:creationId xmlns:a16="http://schemas.microsoft.com/office/drawing/2014/main" id="{5D84FBCC-8195-429D-ADA2-ADF26D0822E2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5">
              <a:extLst>
                <a:ext uri="{FF2B5EF4-FFF2-40B4-BE49-F238E27FC236}">
                  <a16:creationId xmlns:a16="http://schemas.microsoft.com/office/drawing/2014/main" id="{655825D0-671B-44EC-90C5-7913A4E7BAB9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Legend1">
              <a:extLst>
                <a:ext uri="{FF2B5EF4-FFF2-40B4-BE49-F238E27FC236}">
                  <a16:creationId xmlns:a16="http://schemas.microsoft.com/office/drawing/2014/main" id="{CD018A8B-4FD0-4C99-AA47-D684D1049136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2" name="Legend2">
              <a:extLst>
                <a:ext uri="{FF2B5EF4-FFF2-40B4-BE49-F238E27FC236}">
                  <a16:creationId xmlns:a16="http://schemas.microsoft.com/office/drawing/2014/main" id="{24E194E3-38A9-4A3A-AEBA-D1DCF1935051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3" name="Legend3">
              <a:extLst>
                <a:ext uri="{FF2B5EF4-FFF2-40B4-BE49-F238E27FC236}">
                  <a16:creationId xmlns:a16="http://schemas.microsoft.com/office/drawing/2014/main" id="{DCCF084D-A8B2-46B3-BE03-CFDA8E58B2B9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4">
              <a:extLst>
                <a:ext uri="{FF2B5EF4-FFF2-40B4-BE49-F238E27FC236}">
                  <a16:creationId xmlns:a16="http://schemas.microsoft.com/office/drawing/2014/main" id="{0E49468C-EFEE-4C9A-BECB-CC10BE34BF4B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5">
              <a:extLst>
                <a:ext uri="{FF2B5EF4-FFF2-40B4-BE49-F238E27FC236}">
                  <a16:creationId xmlns:a16="http://schemas.microsoft.com/office/drawing/2014/main" id="{443480AB-89E7-497E-A131-91869590BDB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4" name="LegendMoons" hidden="1">
            <a:extLst>
              <a:ext uri="{FF2B5EF4-FFF2-40B4-BE49-F238E27FC236}">
                <a16:creationId xmlns:a16="http://schemas.microsoft.com/office/drawing/2014/main" id="{78CA310D-6D76-F64D-43BD-A9F8058D0B83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5" name="Legend1">
              <a:extLst>
                <a:ext uri="{FF2B5EF4-FFF2-40B4-BE49-F238E27FC236}">
                  <a16:creationId xmlns:a16="http://schemas.microsoft.com/office/drawing/2014/main" id="{5EB4C1BD-D02B-BD12-5727-6F58C39BD4CB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6" name="Legend2">
              <a:extLst>
                <a:ext uri="{FF2B5EF4-FFF2-40B4-BE49-F238E27FC236}">
                  <a16:creationId xmlns:a16="http://schemas.microsoft.com/office/drawing/2014/main" id="{760D5CA7-F2EA-45CF-81C8-C3EDA5FA3954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7" name="Legend3">
              <a:extLst>
                <a:ext uri="{FF2B5EF4-FFF2-40B4-BE49-F238E27FC236}">
                  <a16:creationId xmlns:a16="http://schemas.microsoft.com/office/drawing/2014/main" id="{EB43A491-1FC0-C08D-DC0F-9312F78D3BB5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8" name="Legend4">
              <a:extLst>
                <a:ext uri="{FF2B5EF4-FFF2-40B4-BE49-F238E27FC236}">
                  <a16:creationId xmlns:a16="http://schemas.microsoft.com/office/drawing/2014/main" id="{41DC0170-C64F-96F4-DD57-F6BBE781B8CA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9" name="Legend5">
              <a:extLst>
                <a:ext uri="{FF2B5EF4-FFF2-40B4-BE49-F238E27FC236}">
                  <a16:creationId xmlns:a16="http://schemas.microsoft.com/office/drawing/2014/main" id="{7E1C2B9C-8B0A-AC6B-B386-E28E8F253128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0" name="MoonLegend1">
              <a:extLst>
                <a:ext uri="{FF2B5EF4-FFF2-40B4-BE49-F238E27FC236}">
                  <a16:creationId xmlns:a16="http://schemas.microsoft.com/office/drawing/2014/main" id="{C1E862B0-BA6B-93BC-31CC-9EDF1CA824BB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4A84F48-2944-98CC-156D-EC5FA62990B9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757575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Arc 23" hidden="1">
                <a:extLst>
                  <a:ext uri="{FF2B5EF4-FFF2-40B4-BE49-F238E27FC236}">
                    <a16:creationId xmlns:a16="http://schemas.microsoft.com/office/drawing/2014/main" id="{49AE9D7C-3BC5-C5DD-0AFA-71D915D9D8D1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MoonLegend2">
              <a:extLst>
                <a:ext uri="{FF2B5EF4-FFF2-40B4-BE49-F238E27FC236}">
                  <a16:creationId xmlns:a16="http://schemas.microsoft.com/office/drawing/2014/main" id="{3623EFE0-7A55-35A0-763D-A7CCEABC5767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A3B4311-025C-426B-9E06-BDDA476EF4AE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757575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9ABB8959-417A-20E2-3BFB-820D653F8B1E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MoonLegend3">
              <a:extLst>
                <a:ext uri="{FF2B5EF4-FFF2-40B4-BE49-F238E27FC236}">
                  <a16:creationId xmlns:a16="http://schemas.microsoft.com/office/drawing/2014/main" id="{7A7E4CBF-9B94-C8D7-EF8F-9662FD33055A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5A66490-5468-AC46-5ED5-E8212992AFCC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757575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2164DC02-AF00-DEB2-344B-46D05BDC2865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MoonLegend4">
              <a:extLst>
                <a:ext uri="{FF2B5EF4-FFF2-40B4-BE49-F238E27FC236}">
                  <a16:creationId xmlns:a16="http://schemas.microsoft.com/office/drawing/2014/main" id="{37ACCC41-9C6B-7C20-5C62-B34B467FA718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4731651-049D-FD74-10A9-3B77CDA9C266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757575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5AADA01A-6C4E-7E32-6930-9C7BE1CCCDFC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MoonLegend5">
              <a:extLst>
                <a:ext uri="{FF2B5EF4-FFF2-40B4-BE49-F238E27FC236}">
                  <a16:creationId xmlns:a16="http://schemas.microsoft.com/office/drawing/2014/main" id="{E9C1FE7B-027B-2A18-4D77-A6B6DC1EDC9F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5520F20-D7D9-7F64-BF4E-B26721F00ED8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757575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1AC3D5E5-FFBA-7695-4382-807739B76632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7" name="Sticker" hidden="1">
            <a:extLst>
              <a:ext uri="{FF2B5EF4-FFF2-40B4-BE49-F238E27FC236}">
                <a16:creationId xmlns:a16="http://schemas.microsoft.com/office/drawing/2014/main" id="{174FA759-1A16-45E2-B8DB-6AC61DFC92D4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9460" y="1289273"/>
            <a:ext cx="428337" cy="156997"/>
            <a:chOff x="8456447" y="272180"/>
            <a:chExt cx="322188" cy="156966"/>
          </a:xfrm>
        </p:grpSpPr>
        <p:sp>
          <p:nvSpPr>
            <p:cNvPr id="168" name="StickerRectangle">
              <a:extLst>
                <a:ext uri="{FF2B5EF4-FFF2-40B4-BE49-F238E27FC236}">
                  <a16:creationId xmlns:a16="http://schemas.microsoft.com/office/drawing/2014/main" id="{99FB5892-A9FF-4D0E-8661-19A39D5E096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69" name="StickerUnderline">
              <a:extLst>
                <a:ext uri="{FF2B5EF4-FFF2-40B4-BE49-F238E27FC236}">
                  <a16:creationId xmlns:a16="http://schemas.microsoft.com/office/drawing/2014/main" id="{B821CB31-49E5-49E7-966F-3C5449557168}"/>
                </a:ext>
              </a:extLst>
            </p:cNvPr>
            <p:cNvCxnSpPr>
              <a:cxnSpLocks noChangeShapeType="1"/>
              <a:stCxn id="168" idx="4"/>
              <a:endCxn id="168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4" name="LegendLines" hidden="1">
            <a:extLst>
              <a:ext uri="{FF2B5EF4-FFF2-40B4-BE49-F238E27FC236}">
                <a16:creationId xmlns:a16="http://schemas.microsoft.com/office/drawing/2014/main" id="{96520A0D-E8D0-48B5-8162-BA1976A5C3E1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70" name="Legend1">
              <a:extLst>
                <a:ext uri="{FF2B5EF4-FFF2-40B4-BE49-F238E27FC236}">
                  <a16:creationId xmlns:a16="http://schemas.microsoft.com/office/drawing/2014/main" id="{D5E27233-7661-43E0-8C1B-859EBE562598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1" name="Legend2">
              <a:extLst>
                <a:ext uri="{FF2B5EF4-FFF2-40B4-BE49-F238E27FC236}">
                  <a16:creationId xmlns:a16="http://schemas.microsoft.com/office/drawing/2014/main" id="{215BA769-FC3A-4971-81E8-16C8E7138029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2" name="Legend3">
              <a:extLst>
                <a:ext uri="{FF2B5EF4-FFF2-40B4-BE49-F238E27FC236}">
                  <a16:creationId xmlns:a16="http://schemas.microsoft.com/office/drawing/2014/main" id="{75880242-A8D7-441D-805E-B817DF5CA854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ineLegend3">
              <a:extLst>
                <a:ext uri="{FF2B5EF4-FFF2-40B4-BE49-F238E27FC236}">
                  <a16:creationId xmlns:a16="http://schemas.microsoft.com/office/drawing/2014/main" id="{5C3089E9-5649-4103-BA5F-72175F24BE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4" name="LineLegend2">
              <a:extLst>
                <a:ext uri="{FF2B5EF4-FFF2-40B4-BE49-F238E27FC236}">
                  <a16:creationId xmlns:a16="http://schemas.microsoft.com/office/drawing/2014/main" id="{70A7CFCE-D526-433E-9FBC-6DEF2F5E9E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5" name="LineLegend1">
              <a:extLst>
                <a:ext uri="{FF2B5EF4-FFF2-40B4-BE49-F238E27FC236}">
                  <a16:creationId xmlns:a16="http://schemas.microsoft.com/office/drawing/2014/main" id="{4AD9EC0A-8F45-49FA-BB0F-195682A6F6B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52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70" r:id="rId5"/>
    <p:sldLayoutId id="2147483871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80" r:id="rId15"/>
    <p:sldLayoutId id="2147483877" r:id="rId16"/>
    <p:sldLayoutId id="2147483899" r:id="rId17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8800E62-ECD5-472D-995B-013B57BB4C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4992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344" imgH="344" progId="TCLayout.ActiveDocument.1">
                  <p:embed/>
                </p:oleObj>
              </mc:Choice>
              <mc:Fallback>
                <p:oleObj name="think-cell Slide" r:id="rId26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8800E62-ECD5-472D-995B-013B57BB4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1744EB-7E76-4AE2-88F6-C0D4CE03B5BB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cxnSp>
        <p:nvCxnSpPr>
          <p:cNvPr id="106" name="BottomLine">
            <a:extLst>
              <a:ext uri="{FF2B5EF4-FFF2-40B4-BE49-F238E27FC236}">
                <a16:creationId xmlns:a16="http://schemas.microsoft.com/office/drawing/2014/main" id="{8B868434-776E-46FC-90D6-2CC6F63A9A51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">
            <a:extLst>
              <a:ext uri="{FF2B5EF4-FFF2-40B4-BE49-F238E27FC236}">
                <a16:creationId xmlns:a16="http://schemas.microsoft.com/office/drawing/2014/main" id="{00E8CD27-C104-4563-9322-C0A2ABFCB5E3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A9C4AD8-E579-4AD3-9B92-5A31AC8D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9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grpSp>
        <p:nvGrpSpPr>
          <p:cNvPr id="185" name="LegendBoxes" hidden="1">
            <a:extLst>
              <a:ext uri="{FF2B5EF4-FFF2-40B4-BE49-F238E27FC236}">
                <a16:creationId xmlns:a16="http://schemas.microsoft.com/office/drawing/2014/main" id="{28785628-9685-42DD-85C6-4A7FDEAEB9E4}"/>
              </a:ext>
            </a:extLst>
          </p:cNvPr>
          <p:cNvGrpSpPr/>
          <p:nvPr userDrawn="1"/>
        </p:nvGrpSpPr>
        <p:grpSpPr>
          <a:xfrm>
            <a:off x="10722394" y="4323600"/>
            <a:ext cx="984864" cy="1717282"/>
            <a:chOff x="9585951" y="2980105"/>
            <a:chExt cx="984864" cy="1717282"/>
          </a:xfrm>
        </p:grpSpPr>
        <p:sp>
          <p:nvSpPr>
            <p:cNvPr id="186" name="RectangleLegend1">
              <a:extLst>
                <a:ext uri="{FF2B5EF4-FFF2-40B4-BE49-F238E27FC236}">
                  <a16:creationId xmlns:a16="http://schemas.microsoft.com/office/drawing/2014/main" id="{F6C915EA-5130-4DA7-8B9A-5E522A1DBE2F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7" name="RectangleLegend2">
              <a:extLst>
                <a:ext uri="{FF2B5EF4-FFF2-40B4-BE49-F238E27FC236}">
                  <a16:creationId xmlns:a16="http://schemas.microsoft.com/office/drawing/2014/main" id="{056BAC0D-94D9-4BAA-A238-909A42CD485B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8" name="RectangleLegend3">
              <a:extLst>
                <a:ext uri="{FF2B5EF4-FFF2-40B4-BE49-F238E27FC236}">
                  <a16:creationId xmlns:a16="http://schemas.microsoft.com/office/drawing/2014/main" id="{BC7BB400-0474-421B-B1C4-D9D83F8D7025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4">
              <a:extLst>
                <a:ext uri="{FF2B5EF4-FFF2-40B4-BE49-F238E27FC236}">
                  <a16:creationId xmlns:a16="http://schemas.microsoft.com/office/drawing/2014/main" id="{5D84FBCC-8195-429D-ADA2-ADF26D0822E2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5">
              <a:extLst>
                <a:ext uri="{FF2B5EF4-FFF2-40B4-BE49-F238E27FC236}">
                  <a16:creationId xmlns:a16="http://schemas.microsoft.com/office/drawing/2014/main" id="{655825D0-671B-44EC-90C5-7913A4E7BAB9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Legend1">
              <a:extLst>
                <a:ext uri="{FF2B5EF4-FFF2-40B4-BE49-F238E27FC236}">
                  <a16:creationId xmlns:a16="http://schemas.microsoft.com/office/drawing/2014/main" id="{CD018A8B-4FD0-4C99-AA47-D684D1049136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2" name="Legend2">
              <a:extLst>
                <a:ext uri="{FF2B5EF4-FFF2-40B4-BE49-F238E27FC236}">
                  <a16:creationId xmlns:a16="http://schemas.microsoft.com/office/drawing/2014/main" id="{24E194E3-38A9-4A3A-AEBA-D1DCF1935051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3" name="Legend3">
              <a:extLst>
                <a:ext uri="{FF2B5EF4-FFF2-40B4-BE49-F238E27FC236}">
                  <a16:creationId xmlns:a16="http://schemas.microsoft.com/office/drawing/2014/main" id="{DCCF084D-A8B2-46B3-BE03-CFDA8E58B2B9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4">
              <a:extLst>
                <a:ext uri="{FF2B5EF4-FFF2-40B4-BE49-F238E27FC236}">
                  <a16:creationId xmlns:a16="http://schemas.microsoft.com/office/drawing/2014/main" id="{0E49468C-EFEE-4C9A-BECB-CC10BE34BF4B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5">
              <a:extLst>
                <a:ext uri="{FF2B5EF4-FFF2-40B4-BE49-F238E27FC236}">
                  <a16:creationId xmlns:a16="http://schemas.microsoft.com/office/drawing/2014/main" id="{443480AB-89E7-497E-A131-91869590BDB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6" name="LegendMoons" hidden="1">
            <a:extLst>
              <a:ext uri="{FF2B5EF4-FFF2-40B4-BE49-F238E27FC236}">
                <a16:creationId xmlns:a16="http://schemas.microsoft.com/office/drawing/2014/main" id="{BCBAA4B3-76E3-4E3E-9DFB-193618E70571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7" name="Legend1">
              <a:extLst>
                <a:ext uri="{FF2B5EF4-FFF2-40B4-BE49-F238E27FC236}">
                  <a16:creationId xmlns:a16="http://schemas.microsoft.com/office/drawing/2014/main" id="{A8F35D73-D259-46FA-AFD2-EA8247EDE0BB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8" name="Legend2">
              <a:extLst>
                <a:ext uri="{FF2B5EF4-FFF2-40B4-BE49-F238E27FC236}">
                  <a16:creationId xmlns:a16="http://schemas.microsoft.com/office/drawing/2014/main" id="{8C810E22-5C1D-4238-A604-CBCDDCB4C05E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9" name="Legend3">
              <a:extLst>
                <a:ext uri="{FF2B5EF4-FFF2-40B4-BE49-F238E27FC236}">
                  <a16:creationId xmlns:a16="http://schemas.microsoft.com/office/drawing/2014/main" id="{E4D11ABD-C458-4D2C-B8BA-1BD7E497965C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4">
              <a:extLst>
                <a:ext uri="{FF2B5EF4-FFF2-40B4-BE49-F238E27FC236}">
                  <a16:creationId xmlns:a16="http://schemas.microsoft.com/office/drawing/2014/main" id="{6751DA88-7594-4AF8-9B0B-6D236454D486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5">
              <a:extLst>
                <a:ext uri="{FF2B5EF4-FFF2-40B4-BE49-F238E27FC236}">
                  <a16:creationId xmlns:a16="http://schemas.microsoft.com/office/drawing/2014/main" id="{9BD97B4F-09E8-498D-A862-8771F6492867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2" name="MoonLegend1">
              <a:extLst>
                <a:ext uri="{FF2B5EF4-FFF2-40B4-BE49-F238E27FC236}">
                  <a16:creationId xmlns:a16="http://schemas.microsoft.com/office/drawing/2014/main" id="{2D833A59-C7AB-446D-8FF2-91CA9DB3ACEE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FAD167A-470E-49B3-9358-C391E9721499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 hidden="1">
                <a:extLst>
                  <a:ext uri="{FF2B5EF4-FFF2-40B4-BE49-F238E27FC236}">
                    <a16:creationId xmlns:a16="http://schemas.microsoft.com/office/drawing/2014/main" id="{2106BC3D-6019-4A97-BF49-95FEE529E3EF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MoonLegend2">
              <a:extLst>
                <a:ext uri="{FF2B5EF4-FFF2-40B4-BE49-F238E27FC236}">
                  <a16:creationId xmlns:a16="http://schemas.microsoft.com/office/drawing/2014/main" id="{290914A9-07C8-4F8C-AD47-74783B1DE6E1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4C29FC0-EC32-412C-A1FC-29EF13DE8125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08217F02-10EE-4BF5-8640-3409A47C584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MoonLegend3">
              <a:extLst>
                <a:ext uri="{FF2B5EF4-FFF2-40B4-BE49-F238E27FC236}">
                  <a16:creationId xmlns:a16="http://schemas.microsoft.com/office/drawing/2014/main" id="{435D5936-2D97-416D-A834-DF4B9D96A043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69BF58B2-CF38-41FB-8EF8-3EE6A3F1398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9A2D06B2-79B1-475C-A66E-9CB573E98829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MoonLegend4">
              <a:extLst>
                <a:ext uri="{FF2B5EF4-FFF2-40B4-BE49-F238E27FC236}">
                  <a16:creationId xmlns:a16="http://schemas.microsoft.com/office/drawing/2014/main" id="{8EC87CF1-17C2-4BF0-9A01-8C2C8FFFF842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A7C7C4F-14E8-4812-AC35-7D066AEC66E0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7F7E2EA4-AD8C-4DA3-ACA6-A69404D1E88D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MoonLegend5">
              <a:extLst>
                <a:ext uri="{FF2B5EF4-FFF2-40B4-BE49-F238E27FC236}">
                  <a16:creationId xmlns:a16="http://schemas.microsoft.com/office/drawing/2014/main" id="{BCD87F8B-10B7-4E82-8EC4-F08B412A1736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8573FB6-1F3D-4B01-98F6-7E4478BE33E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Arc 157">
                <a:extLst>
                  <a:ext uri="{FF2B5EF4-FFF2-40B4-BE49-F238E27FC236}">
                    <a16:creationId xmlns:a16="http://schemas.microsoft.com/office/drawing/2014/main" id="{CF3B10D5-50BA-4075-BEDD-5D7FF7BE36E6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7" name="Sticker" hidden="1">
            <a:extLst>
              <a:ext uri="{FF2B5EF4-FFF2-40B4-BE49-F238E27FC236}">
                <a16:creationId xmlns:a16="http://schemas.microsoft.com/office/drawing/2014/main" id="{174FA759-1A16-45E2-B8DB-6AC61DFC92D4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9460" y="1289273"/>
            <a:ext cx="428337" cy="156997"/>
            <a:chOff x="8456447" y="272180"/>
            <a:chExt cx="322188" cy="156966"/>
          </a:xfrm>
        </p:grpSpPr>
        <p:sp>
          <p:nvSpPr>
            <p:cNvPr id="168" name="StickerRectangle">
              <a:extLst>
                <a:ext uri="{FF2B5EF4-FFF2-40B4-BE49-F238E27FC236}">
                  <a16:creationId xmlns:a16="http://schemas.microsoft.com/office/drawing/2014/main" id="{99FB5892-A9FF-4D0E-8661-19A39D5E096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69" name="StickerUnderline">
              <a:extLst>
                <a:ext uri="{FF2B5EF4-FFF2-40B4-BE49-F238E27FC236}">
                  <a16:creationId xmlns:a16="http://schemas.microsoft.com/office/drawing/2014/main" id="{B821CB31-49E5-49E7-966F-3C5449557168}"/>
                </a:ext>
              </a:extLst>
            </p:cNvPr>
            <p:cNvCxnSpPr>
              <a:cxnSpLocks noChangeShapeType="1"/>
              <a:stCxn id="168" idx="4"/>
              <a:endCxn id="168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4" name="LegendLines" hidden="1">
            <a:extLst>
              <a:ext uri="{FF2B5EF4-FFF2-40B4-BE49-F238E27FC236}">
                <a16:creationId xmlns:a16="http://schemas.microsoft.com/office/drawing/2014/main" id="{96520A0D-E8D0-48B5-8162-BA1976A5C3E1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70" name="Legend1">
              <a:extLst>
                <a:ext uri="{FF2B5EF4-FFF2-40B4-BE49-F238E27FC236}">
                  <a16:creationId xmlns:a16="http://schemas.microsoft.com/office/drawing/2014/main" id="{D5E27233-7661-43E0-8C1B-859EBE562598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1" name="Legend2">
              <a:extLst>
                <a:ext uri="{FF2B5EF4-FFF2-40B4-BE49-F238E27FC236}">
                  <a16:creationId xmlns:a16="http://schemas.microsoft.com/office/drawing/2014/main" id="{215BA769-FC3A-4971-81E8-16C8E7138029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2" name="Legend3">
              <a:extLst>
                <a:ext uri="{FF2B5EF4-FFF2-40B4-BE49-F238E27FC236}">
                  <a16:creationId xmlns:a16="http://schemas.microsoft.com/office/drawing/2014/main" id="{75880242-A8D7-441D-805E-B817DF5CA854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ineLegend3">
              <a:extLst>
                <a:ext uri="{FF2B5EF4-FFF2-40B4-BE49-F238E27FC236}">
                  <a16:creationId xmlns:a16="http://schemas.microsoft.com/office/drawing/2014/main" id="{5C3089E9-5649-4103-BA5F-72175F24BE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4" name="LineLegend2">
              <a:extLst>
                <a:ext uri="{FF2B5EF4-FFF2-40B4-BE49-F238E27FC236}">
                  <a16:creationId xmlns:a16="http://schemas.microsoft.com/office/drawing/2014/main" id="{70A7CFCE-D526-433E-9FBC-6DEF2F5E9E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5" name="LineLegend1">
              <a:extLst>
                <a:ext uri="{FF2B5EF4-FFF2-40B4-BE49-F238E27FC236}">
                  <a16:creationId xmlns:a16="http://schemas.microsoft.com/office/drawing/2014/main" id="{4AD9EC0A-8F45-49FA-BB0F-195682A6F6B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19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8800E62-ECD5-472D-995B-013B57BB4C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28404044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344" imgH="344" progId="TCLayout.ActiveDocument.1">
                  <p:embed/>
                </p:oleObj>
              </mc:Choice>
              <mc:Fallback>
                <p:oleObj name="think-cell Slide" r:id="rId42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8800E62-ECD5-472D-995B-013B57BB4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1744EB-7E76-4AE2-88F6-C0D4CE03B5BB}"/>
              </a:ext>
            </a:extLst>
          </p:cNvPr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23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A9C4AD8-E579-4AD3-9B92-5A31AC8D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25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26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grpSp>
        <p:nvGrpSpPr>
          <p:cNvPr id="185" name="LegendBoxes" hidden="1">
            <a:extLst>
              <a:ext uri="{FF2B5EF4-FFF2-40B4-BE49-F238E27FC236}">
                <a16:creationId xmlns:a16="http://schemas.microsoft.com/office/drawing/2014/main" id="{28785628-9685-42DD-85C6-4A7FDEAEB9E4}"/>
              </a:ext>
            </a:extLst>
          </p:cNvPr>
          <p:cNvGrpSpPr/>
          <p:nvPr userDrawn="1"/>
        </p:nvGrpSpPr>
        <p:grpSpPr>
          <a:xfrm>
            <a:off x="10722394" y="4323600"/>
            <a:ext cx="984864" cy="1717282"/>
            <a:chOff x="9585951" y="2980105"/>
            <a:chExt cx="984864" cy="1717282"/>
          </a:xfrm>
        </p:grpSpPr>
        <p:sp>
          <p:nvSpPr>
            <p:cNvPr id="186" name="RectangleLegend1">
              <a:extLst>
                <a:ext uri="{FF2B5EF4-FFF2-40B4-BE49-F238E27FC236}">
                  <a16:creationId xmlns:a16="http://schemas.microsoft.com/office/drawing/2014/main" id="{F6C915EA-5130-4DA7-8B9A-5E522A1DBE2F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7" name="RectangleLegend2">
              <a:extLst>
                <a:ext uri="{FF2B5EF4-FFF2-40B4-BE49-F238E27FC236}">
                  <a16:creationId xmlns:a16="http://schemas.microsoft.com/office/drawing/2014/main" id="{056BAC0D-94D9-4BAA-A238-909A42CD485B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8" name="RectangleLegend3">
              <a:extLst>
                <a:ext uri="{FF2B5EF4-FFF2-40B4-BE49-F238E27FC236}">
                  <a16:creationId xmlns:a16="http://schemas.microsoft.com/office/drawing/2014/main" id="{BC7BB400-0474-421B-B1C4-D9D83F8D7025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4">
              <a:extLst>
                <a:ext uri="{FF2B5EF4-FFF2-40B4-BE49-F238E27FC236}">
                  <a16:creationId xmlns:a16="http://schemas.microsoft.com/office/drawing/2014/main" id="{5D84FBCC-8195-429D-ADA2-ADF26D0822E2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5">
              <a:extLst>
                <a:ext uri="{FF2B5EF4-FFF2-40B4-BE49-F238E27FC236}">
                  <a16:creationId xmlns:a16="http://schemas.microsoft.com/office/drawing/2014/main" id="{655825D0-671B-44EC-90C5-7913A4E7BAB9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Legend1">
              <a:extLst>
                <a:ext uri="{FF2B5EF4-FFF2-40B4-BE49-F238E27FC236}">
                  <a16:creationId xmlns:a16="http://schemas.microsoft.com/office/drawing/2014/main" id="{CD018A8B-4FD0-4C99-AA47-D684D1049136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2" name="Legend2">
              <a:extLst>
                <a:ext uri="{FF2B5EF4-FFF2-40B4-BE49-F238E27FC236}">
                  <a16:creationId xmlns:a16="http://schemas.microsoft.com/office/drawing/2014/main" id="{24E194E3-38A9-4A3A-AEBA-D1DCF1935051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3" name="Legend3">
              <a:extLst>
                <a:ext uri="{FF2B5EF4-FFF2-40B4-BE49-F238E27FC236}">
                  <a16:creationId xmlns:a16="http://schemas.microsoft.com/office/drawing/2014/main" id="{DCCF084D-A8B2-46B3-BE03-CFDA8E58B2B9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4">
              <a:extLst>
                <a:ext uri="{FF2B5EF4-FFF2-40B4-BE49-F238E27FC236}">
                  <a16:creationId xmlns:a16="http://schemas.microsoft.com/office/drawing/2014/main" id="{0E49468C-EFEE-4C9A-BECB-CC10BE34BF4B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5">
              <a:extLst>
                <a:ext uri="{FF2B5EF4-FFF2-40B4-BE49-F238E27FC236}">
                  <a16:creationId xmlns:a16="http://schemas.microsoft.com/office/drawing/2014/main" id="{443480AB-89E7-497E-A131-91869590BDB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6" name="LegendMoons" hidden="1">
            <a:extLst>
              <a:ext uri="{FF2B5EF4-FFF2-40B4-BE49-F238E27FC236}">
                <a16:creationId xmlns:a16="http://schemas.microsoft.com/office/drawing/2014/main" id="{BCBAA4B3-76E3-4E3E-9DFB-193618E70571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7" name="Legend1">
              <a:extLst>
                <a:ext uri="{FF2B5EF4-FFF2-40B4-BE49-F238E27FC236}">
                  <a16:creationId xmlns:a16="http://schemas.microsoft.com/office/drawing/2014/main" id="{A8F35D73-D259-46FA-AFD2-EA8247EDE0BB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8" name="Legend2">
              <a:extLst>
                <a:ext uri="{FF2B5EF4-FFF2-40B4-BE49-F238E27FC236}">
                  <a16:creationId xmlns:a16="http://schemas.microsoft.com/office/drawing/2014/main" id="{8C810E22-5C1D-4238-A604-CBCDDCB4C05E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9" name="Legend3">
              <a:extLst>
                <a:ext uri="{FF2B5EF4-FFF2-40B4-BE49-F238E27FC236}">
                  <a16:creationId xmlns:a16="http://schemas.microsoft.com/office/drawing/2014/main" id="{E4D11ABD-C458-4D2C-B8BA-1BD7E497965C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4">
              <a:extLst>
                <a:ext uri="{FF2B5EF4-FFF2-40B4-BE49-F238E27FC236}">
                  <a16:creationId xmlns:a16="http://schemas.microsoft.com/office/drawing/2014/main" id="{6751DA88-7594-4AF8-9B0B-6D236454D486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5">
              <a:extLst>
                <a:ext uri="{FF2B5EF4-FFF2-40B4-BE49-F238E27FC236}">
                  <a16:creationId xmlns:a16="http://schemas.microsoft.com/office/drawing/2014/main" id="{9BD97B4F-09E8-498D-A862-8771F6492867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2" name="MoonLegend1">
              <a:extLst>
                <a:ext uri="{FF2B5EF4-FFF2-40B4-BE49-F238E27FC236}">
                  <a16:creationId xmlns:a16="http://schemas.microsoft.com/office/drawing/2014/main" id="{2D833A59-C7AB-446D-8FF2-91CA9DB3ACEE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FAD167A-470E-49B3-9358-C391E9721499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 hidden="1">
                <a:extLst>
                  <a:ext uri="{FF2B5EF4-FFF2-40B4-BE49-F238E27FC236}">
                    <a16:creationId xmlns:a16="http://schemas.microsoft.com/office/drawing/2014/main" id="{2106BC3D-6019-4A97-BF49-95FEE529E3EF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MoonLegend2">
              <a:extLst>
                <a:ext uri="{FF2B5EF4-FFF2-40B4-BE49-F238E27FC236}">
                  <a16:creationId xmlns:a16="http://schemas.microsoft.com/office/drawing/2014/main" id="{290914A9-07C8-4F8C-AD47-74783B1DE6E1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4C29FC0-EC32-412C-A1FC-29EF13DE8125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08217F02-10EE-4BF5-8640-3409A47C5847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MoonLegend3">
              <a:extLst>
                <a:ext uri="{FF2B5EF4-FFF2-40B4-BE49-F238E27FC236}">
                  <a16:creationId xmlns:a16="http://schemas.microsoft.com/office/drawing/2014/main" id="{435D5936-2D97-416D-A834-DF4B9D96A043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69BF58B2-CF38-41FB-8EF8-3EE6A3F1398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9A2D06B2-79B1-475C-A66E-9CB573E98829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MoonLegend4">
              <a:extLst>
                <a:ext uri="{FF2B5EF4-FFF2-40B4-BE49-F238E27FC236}">
                  <a16:creationId xmlns:a16="http://schemas.microsoft.com/office/drawing/2014/main" id="{8EC87CF1-17C2-4BF0-9A01-8C2C8FFFF842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A7C7C4F-14E8-4812-AC35-7D066AEC66E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7F7E2EA4-AD8C-4DA3-ACA6-A69404D1E88D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MoonLegend5">
              <a:extLst>
                <a:ext uri="{FF2B5EF4-FFF2-40B4-BE49-F238E27FC236}">
                  <a16:creationId xmlns:a16="http://schemas.microsoft.com/office/drawing/2014/main" id="{BCD87F8B-10B7-4E82-8EC4-F08B412A1736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8573FB6-1F3D-4B01-98F6-7E4478BE33EF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Arc 157">
                <a:extLst>
                  <a:ext uri="{FF2B5EF4-FFF2-40B4-BE49-F238E27FC236}">
                    <a16:creationId xmlns:a16="http://schemas.microsoft.com/office/drawing/2014/main" id="{CF3B10D5-50BA-4075-BEDD-5D7FF7BE36E6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7" name="Sticker" hidden="1">
            <a:extLst>
              <a:ext uri="{FF2B5EF4-FFF2-40B4-BE49-F238E27FC236}">
                <a16:creationId xmlns:a16="http://schemas.microsoft.com/office/drawing/2014/main" id="{174FA759-1A16-45E2-B8DB-6AC61DFC92D4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9460" y="1289273"/>
            <a:ext cx="428337" cy="156997"/>
            <a:chOff x="8456447" y="272180"/>
            <a:chExt cx="322188" cy="156966"/>
          </a:xfrm>
        </p:grpSpPr>
        <p:sp>
          <p:nvSpPr>
            <p:cNvPr id="168" name="StickerRectangle">
              <a:extLst>
                <a:ext uri="{FF2B5EF4-FFF2-40B4-BE49-F238E27FC236}">
                  <a16:creationId xmlns:a16="http://schemas.microsoft.com/office/drawing/2014/main" id="{99FB5892-A9FF-4D0E-8661-19A39D5E096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69" name="StickerUnderline">
              <a:extLst>
                <a:ext uri="{FF2B5EF4-FFF2-40B4-BE49-F238E27FC236}">
                  <a16:creationId xmlns:a16="http://schemas.microsoft.com/office/drawing/2014/main" id="{B821CB31-49E5-49E7-966F-3C5449557168}"/>
                </a:ext>
              </a:extLst>
            </p:cNvPr>
            <p:cNvCxnSpPr>
              <a:cxnSpLocks noChangeShapeType="1"/>
              <a:stCxn id="168" idx="4"/>
              <a:endCxn id="168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4" name="LegendLines" hidden="1">
            <a:extLst>
              <a:ext uri="{FF2B5EF4-FFF2-40B4-BE49-F238E27FC236}">
                <a16:creationId xmlns:a16="http://schemas.microsoft.com/office/drawing/2014/main" id="{96520A0D-E8D0-48B5-8162-BA1976A5C3E1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70" name="Legend1">
              <a:extLst>
                <a:ext uri="{FF2B5EF4-FFF2-40B4-BE49-F238E27FC236}">
                  <a16:creationId xmlns:a16="http://schemas.microsoft.com/office/drawing/2014/main" id="{D5E27233-7661-43E0-8C1B-859EBE562598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1" name="Legend2">
              <a:extLst>
                <a:ext uri="{FF2B5EF4-FFF2-40B4-BE49-F238E27FC236}">
                  <a16:creationId xmlns:a16="http://schemas.microsoft.com/office/drawing/2014/main" id="{215BA769-FC3A-4971-81E8-16C8E7138029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2" name="Legend3">
              <a:extLst>
                <a:ext uri="{FF2B5EF4-FFF2-40B4-BE49-F238E27FC236}">
                  <a16:creationId xmlns:a16="http://schemas.microsoft.com/office/drawing/2014/main" id="{75880242-A8D7-441D-805E-B817DF5CA854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ineLegend3">
              <a:extLst>
                <a:ext uri="{FF2B5EF4-FFF2-40B4-BE49-F238E27FC236}">
                  <a16:creationId xmlns:a16="http://schemas.microsoft.com/office/drawing/2014/main" id="{5C3089E9-5649-4103-BA5F-72175F24BE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4" name="LineLegend2">
              <a:extLst>
                <a:ext uri="{FF2B5EF4-FFF2-40B4-BE49-F238E27FC236}">
                  <a16:creationId xmlns:a16="http://schemas.microsoft.com/office/drawing/2014/main" id="{70A7CFCE-D526-433E-9FBC-6DEF2F5E9E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5" name="LineLegend1">
              <a:extLst>
                <a:ext uri="{FF2B5EF4-FFF2-40B4-BE49-F238E27FC236}">
                  <a16:creationId xmlns:a16="http://schemas.microsoft.com/office/drawing/2014/main" id="{4AD9EC0A-8F45-49FA-BB0F-195682A6F6B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57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A8F6A95-ACD7-5104-DCA3-BA9909EB1D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765705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A8F6A95-ACD7-5104-DCA3-BA9909EB1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C1C1C-2ED3-B1C0-81FF-D4E777C3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0F7D7-DF8F-0A9D-9756-599EC29C8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38317-1C7B-E2C8-FABA-3419369E9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1D856E-3F39-284E-8E18-2B911087C36B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D518C-60DB-DF1C-0D2A-C33AC561C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EEC61-CDE9-AE3C-CB36-77489EAD5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79AEA5-C8B1-AE43-8324-86B719D25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75F90E9-10CA-DA22-D428-D532F8C887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213085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5F90E9-10CA-DA22-D428-D532F8C88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97821-7FEC-8AAA-525C-AB8537E1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6036A-B237-1AEE-BC02-B7948A2EE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AABD-ABD2-C154-B511-28601DAB3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75E6C9-5269-5640-B66B-B7317C79BCBB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336D-2BC0-3E3F-6099-67870301D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1CB02-3347-561F-82B8-B745A73FF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B97F5-4337-934E-ACB7-FA2E471C9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0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30" r:id="rId2"/>
    <p:sldLayoutId id="2147483928" r:id="rId3"/>
    <p:sldLayoutId id="2147483929" r:id="rId4"/>
    <p:sldLayoutId id="2147483936" r:id="rId5"/>
    <p:sldLayoutId id="214748393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75F90E9-10CA-DA22-D428-D532F8C887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213085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73" imgH="476" progId="TCLayout.ActiveDocument.1">
                  <p:embed/>
                </p:oleObj>
              </mc:Choice>
              <mc:Fallback>
                <p:oleObj name="think-cell Slide" r:id="rId7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5F90E9-10CA-DA22-D428-D532F8C88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97821-7FEC-8AAA-525C-AB8537E1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6036A-B237-1AEE-BC02-B7948A2EE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AABD-ABD2-C154-B511-28601DAB3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75E6C9-5269-5640-B66B-B7317C79BCBB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336D-2BC0-3E3F-6099-67870301D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1CB02-3347-561F-82B8-B745A73FF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B97F5-4337-934E-ACB7-FA2E471C9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9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80.xml"/><Relationship Id="rId7" Type="http://schemas.openxmlformats.org/officeDocument/2006/relationships/image" Target="../media/image45.png"/><Relationship Id="rId2" Type="http://schemas.openxmlformats.org/officeDocument/2006/relationships/tags" Target="../tags/tag479.xml"/><Relationship Id="rId1" Type="http://schemas.openxmlformats.org/officeDocument/2006/relationships/tags" Target="../tags/tag478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7.bin"/><Relationship Id="rId4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40.png"/><Relationship Id="rId3" Type="http://schemas.openxmlformats.org/officeDocument/2006/relationships/tags" Target="../tags/tag483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39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tags" Target="../tags/tag486.xml"/><Relationship Id="rId11" Type="http://schemas.openxmlformats.org/officeDocument/2006/relationships/image" Target="../media/image46.png"/><Relationship Id="rId5" Type="http://schemas.openxmlformats.org/officeDocument/2006/relationships/tags" Target="../tags/tag485.xml"/><Relationship Id="rId10" Type="http://schemas.openxmlformats.org/officeDocument/2006/relationships/image" Target="../media/image38.png"/><Relationship Id="rId4" Type="http://schemas.openxmlformats.org/officeDocument/2006/relationships/tags" Target="../tags/tag484.xml"/><Relationship Id="rId9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8.png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6.emf"/><Relationship Id="rId10" Type="http://schemas.openxmlformats.org/officeDocument/2006/relationships/image" Target="../media/image51.png"/><Relationship Id="rId4" Type="http://schemas.openxmlformats.org/officeDocument/2006/relationships/oleObject" Target="../embeddings/oleObject59.bin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image" Target="../media/image53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6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93.xml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1.bin"/><Relationship Id="rId4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96.xml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2.bin"/><Relationship Id="rId4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97.xml"/><Relationship Id="rId6" Type="http://schemas.openxmlformats.org/officeDocument/2006/relationships/image" Target="../media/image12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6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98.xml"/><Relationship Id="rId5" Type="http://schemas.openxmlformats.org/officeDocument/2006/relationships/image" Target="../media/image12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44.xml"/><Relationship Id="rId5" Type="http://schemas.openxmlformats.org/officeDocument/2006/relationships/image" Target="../media/image24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6.e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50.bin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image" Target="../media/image33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36.png"/><Relationship Id="rId3" Type="http://schemas.openxmlformats.org/officeDocument/2006/relationships/tags" Target="../tags/tag451.xml"/><Relationship Id="rId7" Type="http://schemas.openxmlformats.org/officeDocument/2006/relationships/tags" Target="../tags/tag455.xml"/><Relationship Id="rId12" Type="http://schemas.openxmlformats.org/officeDocument/2006/relationships/tags" Target="../tags/tag460.xml"/><Relationship Id="rId17" Type="http://schemas.openxmlformats.org/officeDocument/2006/relationships/image" Target="../media/image35.png"/><Relationship Id="rId2" Type="http://schemas.openxmlformats.org/officeDocument/2006/relationships/tags" Target="../tags/tag450.xml"/><Relationship Id="rId16" Type="http://schemas.openxmlformats.org/officeDocument/2006/relationships/image" Target="../media/image34.png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tags" Target="../tags/tag459.xml"/><Relationship Id="rId5" Type="http://schemas.openxmlformats.org/officeDocument/2006/relationships/tags" Target="../tags/tag453.xml"/><Relationship Id="rId15" Type="http://schemas.openxmlformats.org/officeDocument/2006/relationships/image" Target="../media/image6.emf"/><Relationship Id="rId10" Type="http://schemas.openxmlformats.org/officeDocument/2006/relationships/tags" Target="../tags/tag458.xml"/><Relationship Id="rId19" Type="http://schemas.openxmlformats.org/officeDocument/2006/relationships/image" Target="../media/image37.png"/><Relationship Id="rId4" Type="http://schemas.openxmlformats.org/officeDocument/2006/relationships/tags" Target="../tags/tag452.xml"/><Relationship Id="rId9" Type="http://schemas.openxmlformats.org/officeDocument/2006/relationships/tags" Target="../tags/tag457.xml"/><Relationship Id="rId14" Type="http://schemas.openxmlformats.org/officeDocument/2006/relationships/oleObject" Target="../embeddings/oleObject5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0.png"/><Relationship Id="rId3" Type="http://schemas.openxmlformats.org/officeDocument/2006/relationships/tags" Target="../tags/tag463.xml"/><Relationship Id="rId7" Type="http://schemas.openxmlformats.org/officeDocument/2006/relationships/tags" Target="../tags/tag467.xml"/><Relationship Id="rId12" Type="http://schemas.openxmlformats.org/officeDocument/2006/relationships/image" Target="../media/image39.png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11" Type="http://schemas.openxmlformats.org/officeDocument/2006/relationships/image" Target="../media/image38.png"/><Relationship Id="rId5" Type="http://schemas.openxmlformats.org/officeDocument/2006/relationships/tags" Target="../tags/tag465.xml"/><Relationship Id="rId15" Type="http://schemas.openxmlformats.org/officeDocument/2006/relationships/image" Target="../media/image42.svg"/><Relationship Id="rId10" Type="http://schemas.openxmlformats.org/officeDocument/2006/relationships/image" Target="../media/image6.emf"/><Relationship Id="rId4" Type="http://schemas.openxmlformats.org/officeDocument/2006/relationships/tags" Target="../tags/tag464.xml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70.xml"/><Relationship Id="rId7" Type="http://schemas.openxmlformats.org/officeDocument/2006/relationships/image" Target="../media/image43.png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4.bin"/><Relationship Id="rId4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73.xml"/><Relationship Id="rId7" Type="http://schemas.openxmlformats.org/officeDocument/2006/relationships/image" Target="../media/image44.png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5.bin"/><Relationship Id="rId4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476.xml"/><Relationship Id="rId7" Type="http://schemas.openxmlformats.org/officeDocument/2006/relationships/image" Target="../media/image6.emf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oleObject" Target="../embeddings/oleObject56.bin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477.xml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58FF1-BE3B-A79E-87AC-E102835CE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1838" y="1016168"/>
            <a:ext cx="8994912" cy="985349"/>
          </a:xfrm>
        </p:spPr>
        <p:txBody>
          <a:bodyPr/>
          <a:lstStyle/>
          <a:p>
            <a:r>
              <a:rPr lang="en-US" sz="3600" dirty="0">
                <a:latin typeface="Georgia Pro Black" panose="02040A02050405020203" pitchFamily="18" charset="0"/>
              </a:rPr>
              <a:t>TEAMWORK AS A SCIENCE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6ABB7-B09B-2A8C-6629-0C69FB9CBB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48880" y="3021012"/>
            <a:ext cx="8994912" cy="407988"/>
          </a:xfrm>
        </p:spPr>
        <p:txBody>
          <a:bodyPr/>
          <a:lstStyle/>
          <a:p>
            <a:r>
              <a:rPr lang="en-US" b="1" dirty="0">
                <a:latin typeface="Georgia Pro Cond" panose="02040506050405020303" pitchFamily="18" charset="0"/>
              </a:rPr>
              <a:t>WENDY MILLER</a:t>
            </a:r>
            <a:r>
              <a:rPr lang="en-US" dirty="0">
                <a:latin typeface="Georgia Pro Cond" panose="02040506050405020303" pitchFamily="18" charset="0"/>
              </a:rPr>
              <a:t> </a:t>
            </a:r>
          </a:p>
          <a:p>
            <a:r>
              <a:rPr lang="en-US" sz="2000" dirty="0">
                <a:latin typeface="Georgia Pro Cond" panose="02040506050405020303" pitchFamily="18" charset="0"/>
              </a:rPr>
              <a:t>Chief People Officer – </a:t>
            </a:r>
          </a:p>
          <a:p>
            <a:r>
              <a:rPr lang="en-US" sz="2000" dirty="0">
                <a:latin typeface="Georgia Pro Cond" panose="02040506050405020303" pitchFamily="18" charset="0"/>
              </a:rPr>
              <a:t>North America </a:t>
            </a:r>
          </a:p>
          <a:p>
            <a:r>
              <a:rPr lang="en-US" sz="2000" dirty="0">
                <a:latin typeface="Georgia Pro Cond" panose="02040506050405020303" pitchFamily="18" charset="0"/>
              </a:rPr>
              <a:t>McKinsey &amp; Company</a:t>
            </a:r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19DF9AE-4B8E-89C4-4E2A-5CC392528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387" t="-924" r="3387" b="924"/>
          <a:stretch/>
        </p:blipFill>
        <p:spPr>
          <a:xfrm>
            <a:off x="1751838" y="2379643"/>
            <a:ext cx="2969514" cy="2969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8323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igStat 65">
            <a:extLst>
              <a:ext uri="{FF2B5EF4-FFF2-40B4-BE49-F238E27FC236}">
                <a16:creationId xmlns:a16="http://schemas.microsoft.com/office/drawing/2014/main" id="{C979A0A5-0790-F992-44F6-C049E0298A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0356" y="381402"/>
            <a:ext cx="9950609" cy="43088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2800" cap="all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dirty="0"/>
              <a:t>The Way We Work: 4 core rituals for teams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FA7BE2-B74D-6A6A-9C5A-18A575B98583}"/>
              </a:ext>
            </a:extLst>
          </p:cNvPr>
          <p:cNvSpPr>
            <a:spLocks/>
          </p:cNvSpPr>
          <p:nvPr/>
        </p:nvSpPr>
        <p:spPr>
          <a:xfrm>
            <a:off x="-1" y="1848272"/>
            <a:ext cx="11868298" cy="863364"/>
          </a:xfrm>
          <a:custGeom>
            <a:avLst/>
            <a:gdLst>
              <a:gd name="connsiteX0" fmla="*/ 0 w 11868298"/>
              <a:gd name="connsiteY0" fmla="*/ 0 h 863364"/>
              <a:gd name="connsiteX1" fmla="*/ 11436616 w 11868298"/>
              <a:gd name="connsiteY1" fmla="*/ 0 h 863364"/>
              <a:gd name="connsiteX2" fmla="*/ 11438530 w 11868298"/>
              <a:gd name="connsiteY2" fmla="*/ 0 h 863364"/>
              <a:gd name="connsiteX3" fmla="*/ 11438530 w 11868298"/>
              <a:gd name="connsiteY3" fmla="*/ 193 h 863364"/>
              <a:gd name="connsiteX4" fmla="*/ 11523615 w 11868298"/>
              <a:gd name="connsiteY4" fmla="*/ 8770 h 863364"/>
              <a:gd name="connsiteX5" fmla="*/ 11868298 w 11868298"/>
              <a:gd name="connsiteY5" fmla="*/ 431682 h 863364"/>
              <a:gd name="connsiteX6" fmla="*/ 11523615 w 11868298"/>
              <a:gd name="connsiteY6" fmla="*/ 854594 h 863364"/>
              <a:gd name="connsiteX7" fmla="*/ 11438530 w 11868298"/>
              <a:gd name="connsiteY7" fmla="*/ 863171 h 863364"/>
              <a:gd name="connsiteX8" fmla="*/ 11438530 w 11868298"/>
              <a:gd name="connsiteY8" fmla="*/ 863363 h 863364"/>
              <a:gd name="connsiteX9" fmla="*/ 11436626 w 11868298"/>
              <a:gd name="connsiteY9" fmla="*/ 863363 h 863364"/>
              <a:gd name="connsiteX10" fmla="*/ 11436616 w 11868298"/>
              <a:gd name="connsiteY10" fmla="*/ 863364 h 863364"/>
              <a:gd name="connsiteX11" fmla="*/ 11436606 w 11868298"/>
              <a:gd name="connsiteY11" fmla="*/ 863363 h 863364"/>
              <a:gd name="connsiteX12" fmla="*/ 0 w 11868298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68298" h="863364">
                <a:moveTo>
                  <a:pt x="0" y="0"/>
                </a:moveTo>
                <a:lnTo>
                  <a:pt x="11436616" y="0"/>
                </a:lnTo>
                <a:lnTo>
                  <a:pt x="11438530" y="0"/>
                </a:lnTo>
                <a:lnTo>
                  <a:pt x="11438530" y="193"/>
                </a:lnTo>
                <a:lnTo>
                  <a:pt x="11523615" y="8770"/>
                </a:lnTo>
                <a:cubicBezTo>
                  <a:pt x="11720325" y="49023"/>
                  <a:pt x="11868298" y="223072"/>
                  <a:pt x="11868298" y="431682"/>
                </a:cubicBezTo>
                <a:cubicBezTo>
                  <a:pt x="11868298" y="640292"/>
                  <a:pt x="11720325" y="814341"/>
                  <a:pt x="11523615" y="854594"/>
                </a:cubicBezTo>
                <a:lnTo>
                  <a:pt x="11438530" y="863171"/>
                </a:lnTo>
                <a:lnTo>
                  <a:pt x="11438530" y="863363"/>
                </a:lnTo>
                <a:lnTo>
                  <a:pt x="11436626" y="863363"/>
                </a:lnTo>
                <a:lnTo>
                  <a:pt x="11436616" y="863364"/>
                </a:lnTo>
                <a:lnTo>
                  <a:pt x="11436606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FFC00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CC82510-E090-C17B-6D20-36E7AED0F303}"/>
              </a:ext>
            </a:extLst>
          </p:cNvPr>
          <p:cNvSpPr>
            <a:spLocks/>
          </p:cNvSpPr>
          <p:nvPr/>
        </p:nvSpPr>
        <p:spPr>
          <a:xfrm>
            <a:off x="3178" y="1848272"/>
            <a:ext cx="9057703" cy="863364"/>
          </a:xfrm>
          <a:custGeom>
            <a:avLst/>
            <a:gdLst>
              <a:gd name="connsiteX0" fmla="*/ 0 w 9057703"/>
              <a:gd name="connsiteY0" fmla="*/ 0 h 863364"/>
              <a:gd name="connsiteX1" fmla="*/ 8626021 w 9057703"/>
              <a:gd name="connsiteY1" fmla="*/ 0 h 863364"/>
              <a:gd name="connsiteX2" fmla="*/ 8627936 w 9057703"/>
              <a:gd name="connsiteY2" fmla="*/ 0 h 863364"/>
              <a:gd name="connsiteX3" fmla="*/ 8627936 w 9057703"/>
              <a:gd name="connsiteY3" fmla="*/ 193 h 863364"/>
              <a:gd name="connsiteX4" fmla="*/ 8713020 w 9057703"/>
              <a:gd name="connsiteY4" fmla="*/ 8770 h 863364"/>
              <a:gd name="connsiteX5" fmla="*/ 9057703 w 9057703"/>
              <a:gd name="connsiteY5" fmla="*/ 431682 h 863364"/>
              <a:gd name="connsiteX6" fmla="*/ 8713020 w 9057703"/>
              <a:gd name="connsiteY6" fmla="*/ 854594 h 863364"/>
              <a:gd name="connsiteX7" fmla="*/ 8627936 w 9057703"/>
              <a:gd name="connsiteY7" fmla="*/ 863171 h 863364"/>
              <a:gd name="connsiteX8" fmla="*/ 8627936 w 9057703"/>
              <a:gd name="connsiteY8" fmla="*/ 863363 h 863364"/>
              <a:gd name="connsiteX9" fmla="*/ 8626031 w 9057703"/>
              <a:gd name="connsiteY9" fmla="*/ 863363 h 863364"/>
              <a:gd name="connsiteX10" fmla="*/ 8626021 w 9057703"/>
              <a:gd name="connsiteY10" fmla="*/ 863364 h 863364"/>
              <a:gd name="connsiteX11" fmla="*/ 8626011 w 9057703"/>
              <a:gd name="connsiteY11" fmla="*/ 863363 h 863364"/>
              <a:gd name="connsiteX12" fmla="*/ 0 w 905770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57703" h="863364">
                <a:moveTo>
                  <a:pt x="0" y="0"/>
                </a:moveTo>
                <a:lnTo>
                  <a:pt x="8626021" y="0"/>
                </a:lnTo>
                <a:lnTo>
                  <a:pt x="8627936" y="0"/>
                </a:lnTo>
                <a:lnTo>
                  <a:pt x="8627936" y="193"/>
                </a:lnTo>
                <a:lnTo>
                  <a:pt x="8713020" y="8770"/>
                </a:lnTo>
                <a:cubicBezTo>
                  <a:pt x="8909730" y="49023"/>
                  <a:pt x="9057703" y="223072"/>
                  <a:pt x="9057703" y="431682"/>
                </a:cubicBezTo>
                <a:cubicBezTo>
                  <a:pt x="9057703" y="640292"/>
                  <a:pt x="8909730" y="814341"/>
                  <a:pt x="8713020" y="854594"/>
                </a:cubicBezTo>
                <a:lnTo>
                  <a:pt x="8627936" y="863171"/>
                </a:lnTo>
                <a:lnTo>
                  <a:pt x="8627936" y="863363"/>
                </a:lnTo>
                <a:lnTo>
                  <a:pt x="8626031" y="863363"/>
                </a:lnTo>
                <a:lnTo>
                  <a:pt x="8626021" y="863364"/>
                </a:lnTo>
                <a:lnTo>
                  <a:pt x="8626011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535293E-818A-077C-6EA8-E778E3FEEC64}"/>
              </a:ext>
            </a:extLst>
          </p:cNvPr>
          <p:cNvSpPr>
            <a:spLocks/>
          </p:cNvSpPr>
          <p:nvPr/>
        </p:nvSpPr>
        <p:spPr>
          <a:xfrm>
            <a:off x="0" y="1848272"/>
            <a:ext cx="6187313" cy="863364"/>
          </a:xfrm>
          <a:custGeom>
            <a:avLst/>
            <a:gdLst>
              <a:gd name="connsiteX0" fmla="*/ 0 w 6187313"/>
              <a:gd name="connsiteY0" fmla="*/ 0 h 863364"/>
              <a:gd name="connsiteX1" fmla="*/ 5755631 w 6187313"/>
              <a:gd name="connsiteY1" fmla="*/ 0 h 863364"/>
              <a:gd name="connsiteX2" fmla="*/ 5757545 w 6187313"/>
              <a:gd name="connsiteY2" fmla="*/ 0 h 863364"/>
              <a:gd name="connsiteX3" fmla="*/ 5757545 w 6187313"/>
              <a:gd name="connsiteY3" fmla="*/ 193 h 863364"/>
              <a:gd name="connsiteX4" fmla="*/ 5842630 w 6187313"/>
              <a:gd name="connsiteY4" fmla="*/ 8770 h 863364"/>
              <a:gd name="connsiteX5" fmla="*/ 6187313 w 6187313"/>
              <a:gd name="connsiteY5" fmla="*/ 431682 h 863364"/>
              <a:gd name="connsiteX6" fmla="*/ 5842630 w 6187313"/>
              <a:gd name="connsiteY6" fmla="*/ 854594 h 863364"/>
              <a:gd name="connsiteX7" fmla="*/ 5757545 w 6187313"/>
              <a:gd name="connsiteY7" fmla="*/ 863171 h 863364"/>
              <a:gd name="connsiteX8" fmla="*/ 5757545 w 6187313"/>
              <a:gd name="connsiteY8" fmla="*/ 863363 h 863364"/>
              <a:gd name="connsiteX9" fmla="*/ 5755641 w 6187313"/>
              <a:gd name="connsiteY9" fmla="*/ 863363 h 863364"/>
              <a:gd name="connsiteX10" fmla="*/ 5755631 w 6187313"/>
              <a:gd name="connsiteY10" fmla="*/ 863364 h 863364"/>
              <a:gd name="connsiteX11" fmla="*/ 5755621 w 6187313"/>
              <a:gd name="connsiteY11" fmla="*/ 863363 h 863364"/>
              <a:gd name="connsiteX12" fmla="*/ 0 w 618731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87313" h="863364">
                <a:moveTo>
                  <a:pt x="0" y="0"/>
                </a:moveTo>
                <a:lnTo>
                  <a:pt x="5755631" y="0"/>
                </a:lnTo>
                <a:lnTo>
                  <a:pt x="5757545" y="0"/>
                </a:lnTo>
                <a:lnTo>
                  <a:pt x="5757545" y="193"/>
                </a:lnTo>
                <a:lnTo>
                  <a:pt x="5842630" y="8770"/>
                </a:lnTo>
                <a:cubicBezTo>
                  <a:pt x="6039340" y="49023"/>
                  <a:pt x="6187313" y="223072"/>
                  <a:pt x="6187313" y="431682"/>
                </a:cubicBezTo>
                <a:cubicBezTo>
                  <a:pt x="6187313" y="640292"/>
                  <a:pt x="6039340" y="814341"/>
                  <a:pt x="5842630" y="854594"/>
                </a:cubicBezTo>
                <a:lnTo>
                  <a:pt x="5757545" y="863171"/>
                </a:lnTo>
                <a:lnTo>
                  <a:pt x="5757545" y="863363"/>
                </a:lnTo>
                <a:lnTo>
                  <a:pt x="5755641" y="863363"/>
                </a:lnTo>
                <a:lnTo>
                  <a:pt x="5755631" y="863364"/>
                </a:lnTo>
                <a:lnTo>
                  <a:pt x="5755621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DAF9C2-1C8E-BC1D-D239-AC0849E3A1B7}"/>
              </a:ext>
            </a:extLst>
          </p:cNvPr>
          <p:cNvSpPr>
            <a:spLocks/>
          </p:cNvSpPr>
          <p:nvPr/>
        </p:nvSpPr>
        <p:spPr>
          <a:xfrm>
            <a:off x="3177" y="1848272"/>
            <a:ext cx="3306952" cy="863364"/>
          </a:xfrm>
          <a:custGeom>
            <a:avLst/>
            <a:gdLst>
              <a:gd name="connsiteX0" fmla="*/ 0 w 3306952"/>
              <a:gd name="connsiteY0" fmla="*/ 0 h 863364"/>
              <a:gd name="connsiteX1" fmla="*/ 2875270 w 3306952"/>
              <a:gd name="connsiteY1" fmla="*/ 0 h 863364"/>
              <a:gd name="connsiteX2" fmla="*/ 2877184 w 3306952"/>
              <a:gd name="connsiteY2" fmla="*/ 0 h 863364"/>
              <a:gd name="connsiteX3" fmla="*/ 2877184 w 3306952"/>
              <a:gd name="connsiteY3" fmla="*/ 193 h 863364"/>
              <a:gd name="connsiteX4" fmla="*/ 2962269 w 3306952"/>
              <a:gd name="connsiteY4" fmla="*/ 8770 h 863364"/>
              <a:gd name="connsiteX5" fmla="*/ 3306952 w 3306952"/>
              <a:gd name="connsiteY5" fmla="*/ 431682 h 863364"/>
              <a:gd name="connsiteX6" fmla="*/ 2962269 w 3306952"/>
              <a:gd name="connsiteY6" fmla="*/ 854594 h 863364"/>
              <a:gd name="connsiteX7" fmla="*/ 2877184 w 3306952"/>
              <a:gd name="connsiteY7" fmla="*/ 863171 h 863364"/>
              <a:gd name="connsiteX8" fmla="*/ 2877184 w 3306952"/>
              <a:gd name="connsiteY8" fmla="*/ 863363 h 863364"/>
              <a:gd name="connsiteX9" fmla="*/ 2875280 w 3306952"/>
              <a:gd name="connsiteY9" fmla="*/ 863363 h 863364"/>
              <a:gd name="connsiteX10" fmla="*/ 2875270 w 3306952"/>
              <a:gd name="connsiteY10" fmla="*/ 863364 h 863364"/>
              <a:gd name="connsiteX11" fmla="*/ 2875260 w 3306952"/>
              <a:gd name="connsiteY11" fmla="*/ 863363 h 863364"/>
              <a:gd name="connsiteX12" fmla="*/ 0 w 3306952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6952" h="863364">
                <a:moveTo>
                  <a:pt x="0" y="0"/>
                </a:moveTo>
                <a:lnTo>
                  <a:pt x="2875270" y="0"/>
                </a:lnTo>
                <a:lnTo>
                  <a:pt x="2877184" y="0"/>
                </a:lnTo>
                <a:lnTo>
                  <a:pt x="2877184" y="193"/>
                </a:lnTo>
                <a:lnTo>
                  <a:pt x="2962269" y="8770"/>
                </a:lnTo>
                <a:cubicBezTo>
                  <a:pt x="3158979" y="49023"/>
                  <a:pt x="3306952" y="223072"/>
                  <a:pt x="3306952" y="431682"/>
                </a:cubicBezTo>
                <a:cubicBezTo>
                  <a:pt x="3306952" y="640292"/>
                  <a:pt x="3158979" y="814341"/>
                  <a:pt x="2962269" y="854594"/>
                </a:cubicBezTo>
                <a:lnTo>
                  <a:pt x="2877184" y="863171"/>
                </a:lnTo>
                <a:lnTo>
                  <a:pt x="2877184" y="863363"/>
                </a:lnTo>
                <a:lnTo>
                  <a:pt x="2875280" y="863363"/>
                </a:lnTo>
                <a:lnTo>
                  <a:pt x="2875270" y="863364"/>
                </a:lnTo>
                <a:lnTo>
                  <a:pt x="2875260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BC706-DE4B-E698-E9B9-8D2B531872E0}"/>
              </a:ext>
            </a:extLst>
          </p:cNvPr>
          <p:cNvSpPr txBox="1">
            <a:spLocks/>
          </p:cNvSpPr>
          <p:nvPr/>
        </p:nvSpPr>
        <p:spPr>
          <a:xfrm>
            <a:off x="9742937" y="1972178"/>
            <a:ext cx="1675854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da-DK" dirty="0"/>
              <a:t>High Impact Handovers</a:t>
            </a:r>
          </a:p>
        </p:txBody>
      </p:sp>
      <p:sp>
        <p:nvSpPr>
          <p:cNvPr id="19" name="BigStat 65">
            <a:extLst>
              <a:ext uri="{FF2B5EF4-FFF2-40B4-BE49-F238E27FC236}">
                <a16:creationId xmlns:a16="http://schemas.microsoft.com/office/drawing/2014/main" id="{F8F8788F-36B2-6E31-8C56-53D673D64F9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901409" y="1166497"/>
            <a:ext cx="796693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4B9BD9-B45B-F7B6-1C02-6D323C9B33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003" y="2416904"/>
            <a:ext cx="4884540" cy="34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2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2BA222A-019D-D7BD-6B42-8A99F6D43B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25" y="1615625"/>
            <a:ext cx="1369091" cy="1495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1B7172-B60D-A70F-14E8-6FABBF84F27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511" y="1601453"/>
            <a:ext cx="1788088" cy="1440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0150D-0DD2-6997-5AF8-92AA4DA652A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540" y="1358765"/>
            <a:ext cx="2349949" cy="1682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395F80-1B20-20CC-71AE-41DBE086471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058" y="1457799"/>
            <a:ext cx="1958500" cy="1583784"/>
          </a:xfrm>
          <a:prstGeom prst="rect">
            <a:avLst/>
          </a:prstGeom>
        </p:spPr>
      </p:pic>
      <p:sp>
        <p:nvSpPr>
          <p:cNvPr id="7" name="BigStat 65">
            <a:extLst>
              <a:ext uri="{FF2B5EF4-FFF2-40B4-BE49-F238E27FC236}">
                <a16:creationId xmlns:a16="http://schemas.microsoft.com/office/drawing/2014/main" id="{8CA65A26-271E-9654-A6D3-2168055818B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0356" y="381402"/>
            <a:ext cx="11362544" cy="36933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2800" cap="all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dirty="0"/>
              <a:t>The Way We Work: 4 core rituals for teams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FA7D52F-D282-DC39-FFED-1A0ECC1DEBD9}"/>
              </a:ext>
            </a:extLst>
          </p:cNvPr>
          <p:cNvSpPr>
            <a:spLocks/>
          </p:cNvSpPr>
          <p:nvPr/>
        </p:nvSpPr>
        <p:spPr>
          <a:xfrm>
            <a:off x="-1" y="3299817"/>
            <a:ext cx="11868298" cy="863364"/>
          </a:xfrm>
          <a:custGeom>
            <a:avLst/>
            <a:gdLst>
              <a:gd name="connsiteX0" fmla="*/ 0 w 11868298"/>
              <a:gd name="connsiteY0" fmla="*/ 0 h 863364"/>
              <a:gd name="connsiteX1" fmla="*/ 11436616 w 11868298"/>
              <a:gd name="connsiteY1" fmla="*/ 0 h 863364"/>
              <a:gd name="connsiteX2" fmla="*/ 11438530 w 11868298"/>
              <a:gd name="connsiteY2" fmla="*/ 0 h 863364"/>
              <a:gd name="connsiteX3" fmla="*/ 11438530 w 11868298"/>
              <a:gd name="connsiteY3" fmla="*/ 193 h 863364"/>
              <a:gd name="connsiteX4" fmla="*/ 11523615 w 11868298"/>
              <a:gd name="connsiteY4" fmla="*/ 8770 h 863364"/>
              <a:gd name="connsiteX5" fmla="*/ 11868298 w 11868298"/>
              <a:gd name="connsiteY5" fmla="*/ 431682 h 863364"/>
              <a:gd name="connsiteX6" fmla="*/ 11523615 w 11868298"/>
              <a:gd name="connsiteY6" fmla="*/ 854594 h 863364"/>
              <a:gd name="connsiteX7" fmla="*/ 11438530 w 11868298"/>
              <a:gd name="connsiteY7" fmla="*/ 863171 h 863364"/>
              <a:gd name="connsiteX8" fmla="*/ 11438530 w 11868298"/>
              <a:gd name="connsiteY8" fmla="*/ 863363 h 863364"/>
              <a:gd name="connsiteX9" fmla="*/ 11436626 w 11868298"/>
              <a:gd name="connsiteY9" fmla="*/ 863363 h 863364"/>
              <a:gd name="connsiteX10" fmla="*/ 11436616 w 11868298"/>
              <a:gd name="connsiteY10" fmla="*/ 863364 h 863364"/>
              <a:gd name="connsiteX11" fmla="*/ 11436606 w 11868298"/>
              <a:gd name="connsiteY11" fmla="*/ 863363 h 863364"/>
              <a:gd name="connsiteX12" fmla="*/ 0 w 11868298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68298" h="863364">
                <a:moveTo>
                  <a:pt x="0" y="0"/>
                </a:moveTo>
                <a:lnTo>
                  <a:pt x="11436616" y="0"/>
                </a:lnTo>
                <a:lnTo>
                  <a:pt x="11438530" y="0"/>
                </a:lnTo>
                <a:lnTo>
                  <a:pt x="11438530" y="193"/>
                </a:lnTo>
                <a:lnTo>
                  <a:pt x="11523615" y="8770"/>
                </a:lnTo>
                <a:cubicBezTo>
                  <a:pt x="11720325" y="49023"/>
                  <a:pt x="11868298" y="223072"/>
                  <a:pt x="11868298" y="431682"/>
                </a:cubicBezTo>
                <a:cubicBezTo>
                  <a:pt x="11868298" y="640292"/>
                  <a:pt x="11720325" y="814341"/>
                  <a:pt x="11523615" y="854594"/>
                </a:cubicBezTo>
                <a:lnTo>
                  <a:pt x="11438530" y="863171"/>
                </a:lnTo>
                <a:lnTo>
                  <a:pt x="11438530" y="863363"/>
                </a:lnTo>
                <a:lnTo>
                  <a:pt x="11436626" y="863363"/>
                </a:lnTo>
                <a:lnTo>
                  <a:pt x="11436616" y="863364"/>
                </a:lnTo>
                <a:lnTo>
                  <a:pt x="11436606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FFC00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DE0EA86-73A4-889B-05BA-A678F67E40A4}"/>
              </a:ext>
            </a:extLst>
          </p:cNvPr>
          <p:cNvSpPr>
            <a:spLocks/>
          </p:cNvSpPr>
          <p:nvPr/>
        </p:nvSpPr>
        <p:spPr>
          <a:xfrm>
            <a:off x="3178" y="3299817"/>
            <a:ext cx="9057703" cy="863364"/>
          </a:xfrm>
          <a:custGeom>
            <a:avLst/>
            <a:gdLst>
              <a:gd name="connsiteX0" fmla="*/ 0 w 9057703"/>
              <a:gd name="connsiteY0" fmla="*/ 0 h 863364"/>
              <a:gd name="connsiteX1" fmla="*/ 8626021 w 9057703"/>
              <a:gd name="connsiteY1" fmla="*/ 0 h 863364"/>
              <a:gd name="connsiteX2" fmla="*/ 8627936 w 9057703"/>
              <a:gd name="connsiteY2" fmla="*/ 0 h 863364"/>
              <a:gd name="connsiteX3" fmla="*/ 8627936 w 9057703"/>
              <a:gd name="connsiteY3" fmla="*/ 193 h 863364"/>
              <a:gd name="connsiteX4" fmla="*/ 8713020 w 9057703"/>
              <a:gd name="connsiteY4" fmla="*/ 8770 h 863364"/>
              <a:gd name="connsiteX5" fmla="*/ 9057703 w 9057703"/>
              <a:gd name="connsiteY5" fmla="*/ 431682 h 863364"/>
              <a:gd name="connsiteX6" fmla="*/ 8713020 w 9057703"/>
              <a:gd name="connsiteY6" fmla="*/ 854594 h 863364"/>
              <a:gd name="connsiteX7" fmla="*/ 8627936 w 9057703"/>
              <a:gd name="connsiteY7" fmla="*/ 863171 h 863364"/>
              <a:gd name="connsiteX8" fmla="*/ 8627936 w 9057703"/>
              <a:gd name="connsiteY8" fmla="*/ 863363 h 863364"/>
              <a:gd name="connsiteX9" fmla="*/ 8626031 w 9057703"/>
              <a:gd name="connsiteY9" fmla="*/ 863363 h 863364"/>
              <a:gd name="connsiteX10" fmla="*/ 8626021 w 9057703"/>
              <a:gd name="connsiteY10" fmla="*/ 863364 h 863364"/>
              <a:gd name="connsiteX11" fmla="*/ 8626011 w 9057703"/>
              <a:gd name="connsiteY11" fmla="*/ 863363 h 863364"/>
              <a:gd name="connsiteX12" fmla="*/ 0 w 905770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57703" h="863364">
                <a:moveTo>
                  <a:pt x="0" y="0"/>
                </a:moveTo>
                <a:lnTo>
                  <a:pt x="8626021" y="0"/>
                </a:lnTo>
                <a:lnTo>
                  <a:pt x="8627936" y="0"/>
                </a:lnTo>
                <a:lnTo>
                  <a:pt x="8627936" y="193"/>
                </a:lnTo>
                <a:lnTo>
                  <a:pt x="8713020" y="8770"/>
                </a:lnTo>
                <a:cubicBezTo>
                  <a:pt x="8909730" y="49023"/>
                  <a:pt x="9057703" y="223072"/>
                  <a:pt x="9057703" y="431682"/>
                </a:cubicBezTo>
                <a:cubicBezTo>
                  <a:pt x="9057703" y="640292"/>
                  <a:pt x="8909730" y="814341"/>
                  <a:pt x="8713020" y="854594"/>
                </a:cubicBezTo>
                <a:lnTo>
                  <a:pt x="8627936" y="863171"/>
                </a:lnTo>
                <a:lnTo>
                  <a:pt x="8627936" y="863363"/>
                </a:lnTo>
                <a:lnTo>
                  <a:pt x="8626031" y="863363"/>
                </a:lnTo>
                <a:lnTo>
                  <a:pt x="8626021" y="863364"/>
                </a:lnTo>
                <a:lnTo>
                  <a:pt x="8626011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14B8AB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786E8D1-4828-E8F5-7AFA-9D83432F09E4}"/>
              </a:ext>
            </a:extLst>
          </p:cNvPr>
          <p:cNvSpPr>
            <a:spLocks/>
          </p:cNvSpPr>
          <p:nvPr/>
        </p:nvSpPr>
        <p:spPr>
          <a:xfrm>
            <a:off x="0" y="3299817"/>
            <a:ext cx="6187313" cy="863364"/>
          </a:xfrm>
          <a:custGeom>
            <a:avLst/>
            <a:gdLst>
              <a:gd name="connsiteX0" fmla="*/ 0 w 6187313"/>
              <a:gd name="connsiteY0" fmla="*/ 0 h 863364"/>
              <a:gd name="connsiteX1" fmla="*/ 5755631 w 6187313"/>
              <a:gd name="connsiteY1" fmla="*/ 0 h 863364"/>
              <a:gd name="connsiteX2" fmla="*/ 5757545 w 6187313"/>
              <a:gd name="connsiteY2" fmla="*/ 0 h 863364"/>
              <a:gd name="connsiteX3" fmla="*/ 5757545 w 6187313"/>
              <a:gd name="connsiteY3" fmla="*/ 193 h 863364"/>
              <a:gd name="connsiteX4" fmla="*/ 5842630 w 6187313"/>
              <a:gd name="connsiteY4" fmla="*/ 8770 h 863364"/>
              <a:gd name="connsiteX5" fmla="*/ 6187313 w 6187313"/>
              <a:gd name="connsiteY5" fmla="*/ 431682 h 863364"/>
              <a:gd name="connsiteX6" fmla="*/ 5842630 w 6187313"/>
              <a:gd name="connsiteY6" fmla="*/ 854594 h 863364"/>
              <a:gd name="connsiteX7" fmla="*/ 5757545 w 6187313"/>
              <a:gd name="connsiteY7" fmla="*/ 863171 h 863364"/>
              <a:gd name="connsiteX8" fmla="*/ 5757545 w 6187313"/>
              <a:gd name="connsiteY8" fmla="*/ 863363 h 863364"/>
              <a:gd name="connsiteX9" fmla="*/ 5755641 w 6187313"/>
              <a:gd name="connsiteY9" fmla="*/ 863363 h 863364"/>
              <a:gd name="connsiteX10" fmla="*/ 5755631 w 6187313"/>
              <a:gd name="connsiteY10" fmla="*/ 863364 h 863364"/>
              <a:gd name="connsiteX11" fmla="*/ 5755621 w 6187313"/>
              <a:gd name="connsiteY11" fmla="*/ 863363 h 863364"/>
              <a:gd name="connsiteX12" fmla="*/ 0 w 618731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87313" h="863364">
                <a:moveTo>
                  <a:pt x="0" y="0"/>
                </a:moveTo>
                <a:lnTo>
                  <a:pt x="5755631" y="0"/>
                </a:lnTo>
                <a:lnTo>
                  <a:pt x="5757545" y="0"/>
                </a:lnTo>
                <a:lnTo>
                  <a:pt x="5757545" y="193"/>
                </a:lnTo>
                <a:lnTo>
                  <a:pt x="5842630" y="8770"/>
                </a:lnTo>
                <a:cubicBezTo>
                  <a:pt x="6039340" y="49023"/>
                  <a:pt x="6187313" y="223072"/>
                  <a:pt x="6187313" y="431682"/>
                </a:cubicBezTo>
                <a:cubicBezTo>
                  <a:pt x="6187313" y="640292"/>
                  <a:pt x="6039340" y="814341"/>
                  <a:pt x="5842630" y="854594"/>
                </a:cubicBezTo>
                <a:lnTo>
                  <a:pt x="5757545" y="863171"/>
                </a:lnTo>
                <a:lnTo>
                  <a:pt x="5757545" y="863363"/>
                </a:lnTo>
                <a:lnTo>
                  <a:pt x="5755641" y="863363"/>
                </a:lnTo>
                <a:lnTo>
                  <a:pt x="5755631" y="863364"/>
                </a:lnTo>
                <a:lnTo>
                  <a:pt x="5755621" y="863363"/>
                </a:lnTo>
                <a:lnTo>
                  <a:pt x="0" y="863363"/>
                </a:lnTo>
                <a:close/>
              </a:path>
            </a:pathLst>
          </a:custGeom>
          <a:solidFill>
            <a:schemeClr val="accent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7C20A66-942D-52F5-A6D8-74747A10A8EA}"/>
              </a:ext>
            </a:extLst>
          </p:cNvPr>
          <p:cNvSpPr>
            <a:spLocks/>
          </p:cNvSpPr>
          <p:nvPr/>
        </p:nvSpPr>
        <p:spPr>
          <a:xfrm>
            <a:off x="3177" y="3299817"/>
            <a:ext cx="3306952" cy="863364"/>
          </a:xfrm>
          <a:custGeom>
            <a:avLst/>
            <a:gdLst>
              <a:gd name="connsiteX0" fmla="*/ 0 w 3306952"/>
              <a:gd name="connsiteY0" fmla="*/ 0 h 863364"/>
              <a:gd name="connsiteX1" fmla="*/ 2875270 w 3306952"/>
              <a:gd name="connsiteY1" fmla="*/ 0 h 863364"/>
              <a:gd name="connsiteX2" fmla="*/ 2877184 w 3306952"/>
              <a:gd name="connsiteY2" fmla="*/ 0 h 863364"/>
              <a:gd name="connsiteX3" fmla="*/ 2877184 w 3306952"/>
              <a:gd name="connsiteY3" fmla="*/ 193 h 863364"/>
              <a:gd name="connsiteX4" fmla="*/ 2962269 w 3306952"/>
              <a:gd name="connsiteY4" fmla="*/ 8770 h 863364"/>
              <a:gd name="connsiteX5" fmla="*/ 3306952 w 3306952"/>
              <a:gd name="connsiteY5" fmla="*/ 431682 h 863364"/>
              <a:gd name="connsiteX6" fmla="*/ 2962269 w 3306952"/>
              <a:gd name="connsiteY6" fmla="*/ 854594 h 863364"/>
              <a:gd name="connsiteX7" fmla="*/ 2877184 w 3306952"/>
              <a:gd name="connsiteY7" fmla="*/ 863171 h 863364"/>
              <a:gd name="connsiteX8" fmla="*/ 2877184 w 3306952"/>
              <a:gd name="connsiteY8" fmla="*/ 863363 h 863364"/>
              <a:gd name="connsiteX9" fmla="*/ 2875280 w 3306952"/>
              <a:gd name="connsiteY9" fmla="*/ 863363 h 863364"/>
              <a:gd name="connsiteX10" fmla="*/ 2875270 w 3306952"/>
              <a:gd name="connsiteY10" fmla="*/ 863364 h 863364"/>
              <a:gd name="connsiteX11" fmla="*/ 2875260 w 3306952"/>
              <a:gd name="connsiteY11" fmla="*/ 863363 h 863364"/>
              <a:gd name="connsiteX12" fmla="*/ 0 w 3306952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6952" h="863364">
                <a:moveTo>
                  <a:pt x="0" y="0"/>
                </a:moveTo>
                <a:lnTo>
                  <a:pt x="2875270" y="0"/>
                </a:lnTo>
                <a:lnTo>
                  <a:pt x="2877184" y="0"/>
                </a:lnTo>
                <a:lnTo>
                  <a:pt x="2877184" y="193"/>
                </a:lnTo>
                <a:lnTo>
                  <a:pt x="2962269" y="8770"/>
                </a:lnTo>
                <a:cubicBezTo>
                  <a:pt x="3158979" y="49023"/>
                  <a:pt x="3306952" y="223072"/>
                  <a:pt x="3306952" y="431682"/>
                </a:cubicBezTo>
                <a:cubicBezTo>
                  <a:pt x="3306952" y="640292"/>
                  <a:pt x="3158979" y="814341"/>
                  <a:pt x="2962269" y="854594"/>
                </a:cubicBezTo>
                <a:lnTo>
                  <a:pt x="2877184" y="863171"/>
                </a:lnTo>
                <a:lnTo>
                  <a:pt x="2877184" y="863363"/>
                </a:lnTo>
                <a:lnTo>
                  <a:pt x="2875280" y="863363"/>
                </a:lnTo>
                <a:lnTo>
                  <a:pt x="2875270" y="863364"/>
                </a:lnTo>
                <a:lnTo>
                  <a:pt x="2875260" y="863363"/>
                </a:lnTo>
                <a:lnTo>
                  <a:pt x="0" y="863363"/>
                </a:lnTo>
                <a:close/>
              </a:path>
            </a:pathLst>
          </a:custGeom>
          <a:solidFill>
            <a:schemeClr val="accent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DD8FAE-E0C1-59D1-3122-4A8DBC3A597C}"/>
              </a:ext>
            </a:extLst>
          </p:cNvPr>
          <p:cNvSpPr txBox="1">
            <a:spLocks/>
          </p:cNvSpPr>
          <p:nvPr/>
        </p:nvSpPr>
        <p:spPr>
          <a:xfrm>
            <a:off x="1259359" y="3423723"/>
            <a:ext cx="1116923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Strong Kickoffs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820262-229D-CF1D-C518-0B3C40AA2008}"/>
              </a:ext>
            </a:extLst>
          </p:cNvPr>
          <p:cNvSpPr txBox="1">
            <a:spLocks/>
          </p:cNvSpPr>
          <p:nvPr/>
        </p:nvSpPr>
        <p:spPr>
          <a:xfrm>
            <a:off x="7437979" y="3423723"/>
            <a:ext cx="1180925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da-DK" dirty="0"/>
              <a:t>Regular </a:t>
            </a:r>
            <a:br>
              <a:rPr lang="da-DK" dirty="0"/>
            </a:br>
            <a:r>
              <a:rPr lang="da-DK" dirty="0"/>
              <a:t>Retros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A2BAED-DC45-52B1-9018-1E1924783DB4}"/>
              </a:ext>
            </a:extLst>
          </p:cNvPr>
          <p:cNvSpPr txBox="1">
            <a:spLocks/>
          </p:cNvSpPr>
          <p:nvPr/>
        </p:nvSpPr>
        <p:spPr>
          <a:xfrm>
            <a:off x="9821440" y="3423723"/>
            <a:ext cx="1675854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da-DK" dirty="0"/>
              <a:t>High Impact Handovers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8C8271-4BC4-8CC1-EB8A-86804ABAB08D}"/>
              </a:ext>
            </a:extLst>
          </p:cNvPr>
          <p:cNvSpPr txBox="1">
            <a:spLocks/>
          </p:cNvSpPr>
          <p:nvPr/>
        </p:nvSpPr>
        <p:spPr>
          <a:xfrm>
            <a:off x="4358462" y="3423723"/>
            <a:ext cx="1409252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da-DK" dirty="0"/>
              <a:t>Recurring 1:1s</a:t>
            </a:r>
          </a:p>
        </p:txBody>
      </p:sp>
      <p:sp>
        <p:nvSpPr>
          <p:cNvPr id="32" name="BigStat 65">
            <a:extLst>
              <a:ext uri="{FF2B5EF4-FFF2-40B4-BE49-F238E27FC236}">
                <a16:creationId xmlns:a16="http://schemas.microsoft.com/office/drawing/2014/main" id="{4E4266FF-1725-BE14-78FC-6381027DD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7245" y="2763826"/>
            <a:ext cx="605935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33" name="BigStat 65">
            <a:extLst>
              <a:ext uri="{FF2B5EF4-FFF2-40B4-BE49-F238E27FC236}">
                <a16:creationId xmlns:a16="http://schemas.microsoft.com/office/drawing/2014/main" id="{36F50FA0-C85B-7189-0DC4-EED34B070C5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3473" y="2618042"/>
            <a:ext cx="788677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34" name="BigStat 65">
            <a:extLst>
              <a:ext uri="{FF2B5EF4-FFF2-40B4-BE49-F238E27FC236}">
                <a16:creationId xmlns:a16="http://schemas.microsoft.com/office/drawing/2014/main" id="{1FC07967-FA9C-6E3A-8948-E63B36BE04D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72741" y="2618042"/>
            <a:ext cx="779059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35" name="BigStat 65">
            <a:extLst>
              <a:ext uri="{FF2B5EF4-FFF2-40B4-BE49-F238E27FC236}">
                <a16:creationId xmlns:a16="http://schemas.microsoft.com/office/drawing/2014/main" id="{B48DCA0B-9E0E-C430-AE9D-8A2602000D9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979912" y="2618042"/>
            <a:ext cx="796693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7FCA62-69E0-F334-BB8D-8C511931C007}"/>
              </a:ext>
            </a:extLst>
          </p:cNvPr>
          <p:cNvSpPr txBox="1">
            <a:spLocks/>
          </p:cNvSpPr>
          <p:nvPr/>
        </p:nvSpPr>
        <p:spPr>
          <a:xfrm>
            <a:off x="1834335" y="4855503"/>
            <a:ext cx="8523330" cy="61555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Teams that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/>
              </a:rPr>
              <a:t>practice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/>
              </a:rPr>
              <a:t>these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rituals have up to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Times New Roman"/>
              </a:rPr>
              <a:t>+23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/>
              </a:rPr>
              <a:t>points higher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Times New Roman"/>
              </a:rPr>
              <a:t> client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/>
              </a:rPr>
              <a:t>satisfaction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/>
              </a:rPr>
              <a:t>and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/>
              </a:rPr>
              <a:t>+49 points in team satisfaction</a:t>
            </a:r>
            <a:endParaRPr 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6837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. Slide Title">
            <a:extLst>
              <a:ext uri="{FF2B5EF4-FFF2-40B4-BE49-F238E27FC236}">
                <a16:creationId xmlns:a16="http://schemas.microsoft.com/office/drawing/2014/main" id="{D18B3C68-6AC0-3022-BDF0-BEA88EEC165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13793" y="382397"/>
            <a:ext cx="5356225" cy="43180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2800" cap="all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People analytics team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2BB009-953E-8EE8-8138-D415C68909B6}"/>
              </a:ext>
            </a:extLst>
          </p:cNvPr>
          <p:cNvGrpSpPr/>
          <p:nvPr/>
        </p:nvGrpSpPr>
        <p:grpSpPr>
          <a:xfrm>
            <a:off x="98476" y="1405369"/>
            <a:ext cx="8535233" cy="4594890"/>
            <a:chOff x="2575195" y="1174065"/>
            <a:chExt cx="9279348" cy="49954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7280641-F45E-FB68-ECD9-BC3DBC6B7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4610" y="1174065"/>
              <a:ext cx="1081489" cy="14771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B50B57-6D08-BAAA-6522-D9551B126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40606" y="1174065"/>
              <a:ext cx="6913741" cy="4746560"/>
            </a:xfrm>
            <a:prstGeom prst="rect">
              <a:avLst/>
            </a:prstGeom>
            <a:effectLst>
              <a:outerShdw blurRad="127000" dist="38100" dir="2700000" algn="tl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DE383D-05EE-3EA0-3E97-AA2684419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050" r="-1"/>
            <a:stretch/>
          </p:blipFill>
          <p:spPr>
            <a:xfrm>
              <a:off x="2575195" y="3724641"/>
              <a:ext cx="1406001" cy="20278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FC339B-F375-1EC7-77F0-30A68CF847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731" t="-4139" r="-5688" b="-5901"/>
            <a:stretch/>
          </p:blipFill>
          <p:spPr>
            <a:xfrm>
              <a:off x="3921788" y="1402165"/>
              <a:ext cx="1700384" cy="2322476"/>
            </a:xfrm>
            <a:prstGeom prst="rect">
              <a:avLst/>
            </a:prstGeom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F579C9-167D-C636-0C77-C20265901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2651" y="3598146"/>
              <a:ext cx="1121892" cy="23224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458ECA-0AC5-B5C7-1B38-A77A6C110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762" t="-5848" b="-4262"/>
            <a:stretch/>
          </p:blipFill>
          <p:spPr>
            <a:xfrm>
              <a:off x="6005025" y="3847068"/>
              <a:ext cx="1289334" cy="23224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74F71E5-E94F-5BB4-D0A8-DC38D07705B3}"/>
              </a:ext>
            </a:extLst>
          </p:cNvPr>
          <p:cNvSpPr txBox="1"/>
          <p:nvPr/>
        </p:nvSpPr>
        <p:spPr>
          <a:xfrm>
            <a:off x="9179241" y="1675033"/>
            <a:ext cx="2353787" cy="555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bg1"/>
                </a:solidFill>
              </a:rPr>
              <a:t>Look across multiple data sets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6F6A7-78E8-BC0F-2355-89BD81AFA286}"/>
              </a:ext>
            </a:extLst>
          </p:cNvPr>
          <p:cNvSpPr txBox="1"/>
          <p:nvPr/>
        </p:nvSpPr>
        <p:spPr>
          <a:xfrm>
            <a:off x="9179241" y="2817270"/>
            <a:ext cx="2353787" cy="555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bg1"/>
                </a:solidFill>
              </a:rPr>
              <a:t>Apply advanced analytics methods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7D10F8-64DD-3623-8228-5970B0316430}"/>
              </a:ext>
            </a:extLst>
          </p:cNvPr>
          <p:cNvSpPr txBox="1"/>
          <p:nvPr/>
        </p:nvSpPr>
        <p:spPr>
          <a:xfrm>
            <a:off x="9179241" y="3959509"/>
            <a:ext cx="2353787" cy="1109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bg1"/>
                </a:solidFill>
              </a:rPr>
              <a:t>Understand organizational context to provide insights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0E2C84-380F-F407-FFF3-2425E00F69B9}"/>
              </a:ext>
            </a:extLst>
          </p:cNvPr>
          <p:cNvCxnSpPr>
            <a:cxnSpLocks/>
          </p:cNvCxnSpPr>
          <p:nvPr/>
        </p:nvCxnSpPr>
        <p:spPr>
          <a:xfrm>
            <a:off x="9179241" y="2524048"/>
            <a:ext cx="23537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04CC4F-5738-11F7-D9E0-71E98F5EBC1F}"/>
              </a:ext>
            </a:extLst>
          </p:cNvPr>
          <p:cNvCxnSpPr>
            <a:cxnSpLocks/>
          </p:cNvCxnSpPr>
          <p:nvPr/>
        </p:nvCxnSpPr>
        <p:spPr>
          <a:xfrm>
            <a:off x="9179241" y="3666285"/>
            <a:ext cx="23537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497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. Slide Title">
            <a:extLst>
              <a:ext uri="{FF2B5EF4-FFF2-40B4-BE49-F238E27FC236}">
                <a16:creationId xmlns:a16="http://schemas.microsoft.com/office/drawing/2014/main" id="{D18B3C68-6AC0-3022-BDF0-BEA88EEC165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7078" y="375244"/>
            <a:ext cx="7941598" cy="43088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2800" cap="all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Partnering with business leaders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5B9AF-2D89-2627-C1E3-48CCA1E508BD}"/>
              </a:ext>
            </a:extLst>
          </p:cNvPr>
          <p:cNvSpPr txBox="1"/>
          <p:nvPr/>
        </p:nvSpPr>
        <p:spPr>
          <a:xfrm>
            <a:off x="477078" y="1655194"/>
            <a:ext cx="3162725" cy="3046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200" cap="small" dirty="0"/>
              <a:t>Business leaders bring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8A9263-5EBF-D7D5-2E73-65E7D5C5B420}"/>
              </a:ext>
            </a:extLst>
          </p:cNvPr>
          <p:cNvSpPr txBox="1"/>
          <p:nvPr/>
        </p:nvSpPr>
        <p:spPr>
          <a:xfrm>
            <a:off x="8552198" y="1655194"/>
            <a:ext cx="3253391" cy="3046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200" cap="small" dirty="0"/>
              <a:t>People analytics brings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795A56-919F-6940-DEA9-6AF6FCD202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371" y="1277584"/>
            <a:ext cx="3751259" cy="4469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F9BCD5-4971-1014-4CAF-8A8588BAF4D3}"/>
              </a:ext>
            </a:extLst>
          </p:cNvPr>
          <p:cNvSpPr txBox="1"/>
          <p:nvPr/>
        </p:nvSpPr>
        <p:spPr>
          <a:xfrm>
            <a:off x="477078" y="2224024"/>
            <a:ext cx="224997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literacy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0A62EB-CA4D-7D76-4B89-DCD35D13EB55}"/>
              </a:ext>
            </a:extLst>
          </p:cNvPr>
          <p:cNvSpPr txBox="1"/>
          <p:nvPr/>
        </p:nvSpPr>
        <p:spPr>
          <a:xfrm>
            <a:off x="8552198" y="2224024"/>
            <a:ext cx="2914787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/>
              <a:t>Data summarized into insights that can be a starting point for 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6676A-194F-13B6-B3C8-E53E754A8EF0}"/>
              </a:ext>
            </a:extLst>
          </p:cNvPr>
          <p:cNvSpPr txBox="1"/>
          <p:nvPr/>
        </p:nvSpPr>
        <p:spPr>
          <a:xfrm>
            <a:off x="477078" y="2866561"/>
            <a:ext cx="291478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 solutions that will work in 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230C0-D52A-7ED3-761E-79BC58DD6CC6}"/>
              </a:ext>
            </a:extLst>
          </p:cNvPr>
          <p:cNvSpPr txBox="1"/>
          <p:nvPr/>
        </p:nvSpPr>
        <p:spPr>
          <a:xfrm>
            <a:off x="477078" y="3816874"/>
            <a:ext cx="319937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make decisions based on data insights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B35DB3-3496-FD5B-3820-182163D95EE5}"/>
              </a:ext>
            </a:extLst>
          </p:cNvPr>
          <p:cNvSpPr txBox="1"/>
          <p:nvPr/>
        </p:nvSpPr>
        <p:spPr>
          <a:xfrm>
            <a:off x="477078" y="4767184"/>
            <a:ext cx="291478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to enact change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9A2D66-3FAA-B874-B881-63FB254E6F26}"/>
              </a:ext>
            </a:extLst>
          </p:cNvPr>
          <p:cNvCxnSpPr>
            <a:cxnSpLocks/>
          </p:cNvCxnSpPr>
          <p:nvPr/>
        </p:nvCxnSpPr>
        <p:spPr>
          <a:xfrm>
            <a:off x="477078" y="2699181"/>
            <a:ext cx="29147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684E38-E616-D9BB-7C04-D2321DF9AB20}"/>
              </a:ext>
            </a:extLst>
          </p:cNvPr>
          <p:cNvCxnSpPr>
            <a:cxnSpLocks/>
          </p:cNvCxnSpPr>
          <p:nvPr/>
        </p:nvCxnSpPr>
        <p:spPr>
          <a:xfrm>
            <a:off x="477078" y="3649494"/>
            <a:ext cx="29147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F9AE62-5E74-540E-47C2-F51BE1545294}"/>
              </a:ext>
            </a:extLst>
          </p:cNvPr>
          <p:cNvCxnSpPr>
            <a:cxnSpLocks/>
          </p:cNvCxnSpPr>
          <p:nvPr/>
        </p:nvCxnSpPr>
        <p:spPr>
          <a:xfrm>
            <a:off x="477078" y="4599807"/>
            <a:ext cx="29147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0EC8E09-7B5F-76A3-49D6-A07A90713DFA}"/>
              </a:ext>
            </a:extLst>
          </p:cNvPr>
          <p:cNvSpPr txBox="1"/>
          <p:nvPr/>
        </p:nvSpPr>
        <p:spPr>
          <a:xfrm>
            <a:off x="8552198" y="3565804"/>
            <a:ext cx="291478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/>
              <a:t>Recommendations for “hot spots” to address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4D051-8569-A260-9AE6-0B9A4B138B60}"/>
              </a:ext>
            </a:extLst>
          </p:cNvPr>
          <p:cNvSpPr txBox="1"/>
          <p:nvPr/>
        </p:nvSpPr>
        <p:spPr>
          <a:xfrm>
            <a:off x="8552198" y="4599807"/>
            <a:ext cx="291478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/>
              <a:t>Underlying details and drivers  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98101F-4E55-DAD6-A4CB-14F47F7747FC}"/>
              </a:ext>
            </a:extLst>
          </p:cNvPr>
          <p:cNvCxnSpPr>
            <a:cxnSpLocks/>
          </p:cNvCxnSpPr>
          <p:nvPr/>
        </p:nvCxnSpPr>
        <p:spPr>
          <a:xfrm>
            <a:off x="8552198" y="3356579"/>
            <a:ext cx="29147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8DB0E8-6EF9-6027-D75A-0304C1A0FE28}"/>
              </a:ext>
            </a:extLst>
          </p:cNvPr>
          <p:cNvCxnSpPr>
            <a:cxnSpLocks/>
          </p:cNvCxnSpPr>
          <p:nvPr/>
        </p:nvCxnSpPr>
        <p:spPr>
          <a:xfrm>
            <a:off x="8552198" y="4390582"/>
            <a:ext cx="29147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8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5B80C84-AEA0-D0B3-3386-E711E46CD567}"/>
              </a:ext>
            </a:extLst>
          </p:cNvPr>
          <p:cNvSpPr/>
          <p:nvPr/>
        </p:nvSpPr>
        <p:spPr bwMode="invGray">
          <a:xfrm>
            <a:off x="445876" y="2233445"/>
            <a:ext cx="3603610" cy="3091542"/>
          </a:xfrm>
          <a:prstGeom prst="rect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 w="19050" cap="sq">
            <a:solidFill>
              <a:schemeClr val="bg1"/>
            </a:solidFill>
            <a:miter lim="800000"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7A663-1C93-2320-6660-2D54624ECC70}"/>
              </a:ext>
            </a:extLst>
          </p:cNvPr>
          <p:cNvSpPr/>
          <p:nvPr/>
        </p:nvSpPr>
        <p:spPr bwMode="invGray">
          <a:xfrm>
            <a:off x="8120304" y="2233445"/>
            <a:ext cx="3603610" cy="3091542"/>
          </a:xfrm>
          <a:prstGeom prst="rect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 w="19050" cap="sq">
            <a:solidFill>
              <a:schemeClr val="bg1"/>
            </a:solidFill>
            <a:miter lim="800000"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78DF6B-247C-1C5F-4B20-CDF827EF20B5}"/>
              </a:ext>
            </a:extLst>
          </p:cNvPr>
          <p:cNvSpPr/>
          <p:nvPr/>
        </p:nvSpPr>
        <p:spPr bwMode="invGray">
          <a:xfrm>
            <a:off x="4283090" y="2233445"/>
            <a:ext cx="3603610" cy="3091542"/>
          </a:xfrm>
          <a:prstGeom prst="rect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 w="19050" cap="sq">
            <a:solidFill>
              <a:schemeClr val="bg1"/>
            </a:solidFill>
            <a:miter lim="800000"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5" name="2. Slide Title">
            <a:extLst>
              <a:ext uri="{FF2B5EF4-FFF2-40B4-BE49-F238E27FC236}">
                <a16:creationId xmlns:a16="http://schemas.microsoft.com/office/drawing/2014/main" id="{6A2F07A2-56CE-EDD0-D1E4-8655831D6C5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45877" y="277220"/>
            <a:ext cx="9971752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</a:pPr>
            <a:r>
              <a:rPr lang="en-US" sz="2800" cap="all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Co-locating 50% of the time is the “hybrid sweet spot” for our teams</a:t>
            </a:r>
            <a:endParaRPr lang="en-US" sz="2800" cap="all" dirty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>
            <a:extLst>
              <a:ext uri="{FF2B5EF4-FFF2-40B4-BE49-F238E27FC236}">
                <a16:creationId xmlns:a16="http://schemas.microsoft.com/office/drawing/2014/main" id="{76018A30-CD68-80A6-64E6-D1A361AB6AD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5877" y="5524924"/>
            <a:ext cx="11278037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Sources: Way We Work and Client Analytics research, including 60,000+ engagement team survey responses from on-average 4,000 concurrent teams; Data from a range of sources, including Mentorship and Sponsorship survey, ambient, and behavioral; 70+ structured assessments team members across roles and tenures; Live engagement with 40+ teams, including 217 consultants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028E95-2ABB-79E9-080C-6B8965B01ABE}"/>
              </a:ext>
            </a:extLst>
          </p:cNvPr>
          <p:cNvSpPr txBox="1">
            <a:spLocks/>
          </p:cNvSpPr>
          <p:nvPr/>
        </p:nvSpPr>
        <p:spPr>
          <a:xfrm>
            <a:off x="1625716" y="2211799"/>
            <a:ext cx="1243931" cy="123110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3x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C7383-7750-3E58-C88C-46E870C3C3D9}"/>
              </a:ext>
            </a:extLst>
          </p:cNvPr>
          <p:cNvSpPr txBox="1">
            <a:spLocks/>
          </p:cNvSpPr>
          <p:nvPr/>
        </p:nvSpPr>
        <p:spPr>
          <a:xfrm>
            <a:off x="445876" y="1796608"/>
            <a:ext cx="1551707" cy="3323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cap="sm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/>
              <a:t>Retention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0CBBAB-262B-3B1C-8BA1-CB453883AE0D}"/>
              </a:ext>
            </a:extLst>
          </p:cNvPr>
          <p:cNvSpPr txBox="1">
            <a:spLocks/>
          </p:cNvSpPr>
          <p:nvPr/>
        </p:nvSpPr>
        <p:spPr>
          <a:xfrm>
            <a:off x="8120304" y="1796608"/>
            <a:ext cx="2187458" cy="3323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cap="sm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/>
              <a:t>Collaboration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F389F-D7E9-0353-DC9E-44106C56A256}"/>
              </a:ext>
            </a:extLst>
          </p:cNvPr>
          <p:cNvSpPr txBox="1">
            <a:spLocks/>
          </p:cNvSpPr>
          <p:nvPr/>
        </p:nvSpPr>
        <p:spPr>
          <a:xfrm>
            <a:off x="4283091" y="1491909"/>
            <a:ext cx="3603610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cap="sm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/>
              <a:t>Mentorship and apprenticeship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B09CB9-B533-493B-4BD6-034230DAFF31}"/>
              </a:ext>
            </a:extLst>
          </p:cNvPr>
          <p:cNvSpPr txBox="1">
            <a:spLocks/>
          </p:cNvSpPr>
          <p:nvPr/>
        </p:nvSpPr>
        <p:spPr>
          <a:xfrm>
            <a:off x="5005273" y="2211799"/>
            <a:ext cx="2159245" cy="123110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 kumimoji="0" sz="6600" b="1" i="0" u="none" strike="noStrike" kern="0" cap="none" spc="0" normalizeH="0" baseline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7411F9-7A95-CF67-34DD-C3EC899EF4FA}"/>
              </a:ext>
            </a:extLst>
          </p:cNvPr>
          <p:cNvSpPr txBox="1">
            <a:spLocks/>
          </p:cNvSpPr>
          <p:nvPr/>
        </p:nvSpPr>
        <p:spPr>
          <a:xfrm>
            <a:off x="9010001" y="2211799"/>
            <a:ext cx="1824218" cy="123110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 kumimoji="0" sz="6600" b="1" i="0" u="none" strike="noStrike" kern="0" cap="none" spc="0" normalizeH="0" baseline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10x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BB6EE9-B558-C03D-04B2-A4490A9D74B4}"/>
              </a:ext>
            </a:extLst>
          </p:cNvPr>
          <p:cNvSpPr txBox="1">
            <a:spLocks/>
          </p:cNvSpPr>
          <p:nvPr/>
        </p:nvSpPr>
        <p:spPr>
          <a:xfrm>
            <a:off x="892486" y="3606916"/>
            <a:ext cx="2710390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More likely to stay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C1D661-CA5E-24AB-88AB-C469CDC5E8DD}"/>
              </a:ext>
            </a:extLst>
          </p:cNvPr>
          <p:cNvSpPr txBox="1">
            <a:spLocks/>
          </p:cNvSpPr>
          <p:nvPr/>
        </p:nvSpPr>
        <p:spPr>
          <a:xfrm>
            <a:off x="4641309" y="3606916"/>
            <a:ext cx="2868609" cy="615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Increase in satisfaction with 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FC6CE8-298B-ABDB-463B-88F73943E456}"/>
              </a:ext>
            </a:extLst>
          </p:cNvPr>
          <p:cNvSpPr txBox="1">
            <a:spLocks/>
          </p:cNvSpPr>
          <p:nvPr/>
        </p:nvSpPr>
        <p:spPr>
          <a:xfrm>
            <a:off x="8420997" y="3606916"/>
            <a:ext cx="3002225" cy="615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Report they collaborated effectively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EC6A59-6C51-0D0E-9680-A125403004D6}"/>
              </a:ext>
            </a:extLst>
          </p:cNvPr>
          <p:cNvSpPr txBox="1">
            <a:spLocks/>
          </p:cNvSpPr>
          <p:nvPr/>
        </p:nvSpPr>
        <p:spPr>
          <a:xfrm>
            <a:off x="4641309" y="4491440"/>
            <a:ext cx="2868609" cy="615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ore likely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 receive feedback and have 1:1s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504F5B-29EB-CE62-369B-513F2490303C}"/>
              </a:ext>
            </a:extLst>
          </p:cNvPr>
          <p:cNvCxnSpPr>
            <a:cxnSpLocks/>
          </p:cNvCxnSpPr>
          <p:nvPr/>
        </p:nvCxnSpPr>
        <p:spPr>
          <a:xfrm>
            <a:off x="4641309" y="4356955"/>
            <a:ext cx="2771862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82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>
            <a:extLst>
              <a:ext uri="{FF2B5EF4-FFF2-40B4-BE49-F238E27FC236}">
                <a16:creationId xmlns:a16="http://schemas.microsoft.com/office/drawing/2014/main" id="{23BE40B7-35BD-C01A-5185-5245C2530128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47261" y="379657"/>
            <a:ext cx="792003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</a:pPr>
            <a:r>
              <a:rPr lang="en-US" sz="2800" cap="all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Team Leader Summit</a:t>
            </a:r>
            <a:endParaRPr lang="en-US" sz="2800" cap="all" dirty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5. Source">
            <a:extLst>
              <a:ext uri="{FF2B5EF4-FFF2-40B4-BE49-F238E27FC236}">
                <a16:creationId xmlns:a16="http://schemas.microsoft.com/office/drawing/2014/main" id="{B7393DBF-6C70-2DBB-383A-3BE2AC3B313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5876" y="6501669"/>
            <a:ext cx="1620636" cy="16158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EOP Survey; n=87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B63EA-A860-D272-A6D5-FA50EB03CA23}"/>
              </a:ext>
            </a:extLst>
          </p:cNvPr>
          <p:cNvSpPr txBox="1"/>
          <p:nvPr/>
        </p:nvSpPr>
        <p:spPr>
          <a:xfrm>
            <a:off x="445876" y="4854801"/>
            <a:ext cx="3951953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sym typeface=""/>
              </a:rPr>
              <a:t>Pulse survey improvement: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09A73-995E-9C29-B390-B9C504EA0F88}"/>
              </a:ext>
            </a:extLst>
          </p:cNvPr>
          <p:cNvSpPr txBox="1"/>
          <p:nvPr/>
        </p:nvSpPr>
        <p:spPr>
          <a:xfrm>
            <a:off x="4407281" y="4854801"/>
            <a:ext cx="7338844" cy="6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"/>
              </a:rPr>
              <a:t>Positive sentiment attendees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sym typeface=""/>
              </a:rPr>
              <a:t>(+5%)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negative sentiment decreased </a:t>
            </a:r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(-1%),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compared to those that did not attend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DA63E0-E078-8B7B-9EBF-3860BFFFA61B}"/>
              </a:ext>
            </a:extLst>
          </p:cNvPr>
          <p:cNvSpPr/>
          <p:nvPr/>
        </p:nvSpPr>
        <p:spPr bwMode="invGray">
          <a:xfrm>
            <a:off x="445876" y="1600675"/>
            <a:ext cx="3603610" cy="2981265"/>
          </a:xfrm>
          <a:prstGeom prst="rect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 w="19050" cap="sq">
            <a:solidFill>
              <a:schemeClr val="bg1"/>
            </a:solidFill>
            <a:miter lim="800000"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96E737-4C0B-BC88-2C43-1285FAB3EFBF}"/>
              </a:ext>
            </a:extLst>
          </p:cNvPr>
          <p:cNvSpPr/>
          <p:nvPr/>
        </p:nvSpPr>
        <p:spPr bwMode="invGray">
          <a:xfrm>
            <a:off x="8120304" y="1600675"/>
            <a:ext cx="3603610" cy="2981265"/>
          </a:xfrm>
          <a:prstGeom prst="rect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 w="19050" cap="sq">
            <a:solidFill>
              <a:schemeClr val="bg1"/>
            </a:solidFill>
            <a:miter lim="800000"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71DF43-9700-5F8F-2858-B5882F403FBE}"/>
              </a:ext>
            </a:extLst>
          </p:cNvPr>
          <p:cNvSpPr/>
          <p:nvPr/>
        </p:nvSpPr>
        <p:spPr bwMode="invGray">
          <a:xfrm>
            <a:off x="4283090" y="1600675"/>
            <a:ext cx="3603610" cy="2981265"/>
          </a:xfrm>
          <a:prstGeom prst="rect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 w="19050" cap="sq">
            <a:solidFill>
              <a:schemeClr val="bg1"/>
            </a:solidFill>
            <a:miter lim="800000"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7391D-D752-ACB7-C7B3-16796A6A9F48}"/>
              </a:ext>
            </a:extLst>
          </p:cNvPr>
          <p:cNvSpPr txBox="1">
            <a:spLocks/>
          </p:cNvSpPr>
          <p:nvPr/>
        </p:nvSpPr>
        <p:spPr>
          <a:xfrm>
            <a:off x="1130389" y="1622574"/>
            <a:ext cx="2234586" cy="123110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94%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69A028-2BBE-236D-7ECB-D3EC427B4C89}"/>
              </a:ext>
            </a:extLst>
          </p:cNvPr>
          <p:cNvSpPr txBox="1">
            <a:spLocks/>
          </p:cNvSpPr>
          <p:nvPr/>
        </p:nvSpPr>
        <p:spPr>
          <a:xfrm>
            <a:off x="4953977" y="1622574"/>
            <a:ext cx="2261838" cy="123110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 kumimoji="0" sz="6600" b="1" i="0" u="none" strike="noStrike" kern="0" cap="none" spc="0" normalizeH="0" baseline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89%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994FE-3914-B48A-0427-FD77918E3513}"/>
              </a:ext>
            </a:extLst>
          </p:cNvPr>
          <p:cNvSpPr txBox="1">
            <a:spLocks/>
          </p:cNvSpPr>
          <p:nvPr/>
        </p:nvSpPr>
        <p:spPr>
          <a:xfrm>
            <a:off x="8791191" y="1622574"/>
            <a:ext cx="2261838" cy="123110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 kumimoji="0" sz="6600" b="1" i="0" u="none" strike="noStrike" kern="0" cap="none" spc="0" normalizeH="0" baseline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86%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F4DEA4-45A0-3970-40E7-DA4209BA6489}"/>
              </a:ext>
            </a:extLst>
          </p:cNvPr>
          <p:cNvSpPr txBox="1">
            <a:spLocks/>
          </p:cNvSpPr>
          <p:nvPr/>
        </p:nvSpPr>
        <p:spPr>
          <a:xfrm>
            <a:off x="892486" y="3057825"/>
            <a:ext cx="2710390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 sz="2000" kern="0">
                <a:solidFill>
                  <a:srgbClr val="FFFFFF"/>
                </a:solidFill>
                <a:latin typeface="Arial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Recommendation 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B2E280-0552-78F4-129C-5DA050A5EE28}"/>
              </a:ext>
            </a:extLst>
          </p:cNvPr>
          <p:cNvSpPr txBox="1">
            <a:spLocks/>
          </p:cNvSpPr>
          <p:nvPr/>
        </p:nvSpPr>
        <p:spPr>
          <a:xfrm>
            <a:off x="4686561" y="3057825"/>
            <a:ext cx="2796669" cy="1231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 sz="2000" kern="0">
                <a:solidFill>
                  <a:srgbClr val="FFFFFF"/>
                </a:solidFill>
                <a:latin typeface="Arial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Felt more confident that they will be able to focus on success of clients and teams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98769-A0DE-D0B0-AF3E-C483DF9EB9EA}"/>
              </a:ext>
            </a:extLst>
          </p:cNvPr>
          <p:cNvSpPr txBox="1">
            <a:spLocks/>
          </p:cNvSpPr>
          <p:nvPr/>
        </p:nvSpPr>
        <p:spPr>
          <a:xfrm>
            <a:off x="8420997" y="3057825"/>
            <a:ext cx="3002225" cy="615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 sz="2000" kern="0">
                <a:solidFill>
                  <a:srgbClr val="FFFFFF"/>
                </a:solidFill>
                <a:latin typeface="Arial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Felt more empowered as leaders </a:t>
            </a:r>
          </a:p>
        </p:txBody>
      </p:sp>
    </p:spTree>
    <p:extLst>
      <p:ext uri="{BB962C8B-B14F-4D97-AF65-F5344CB8AC3E}">
        <p14:creationId xmlns:p14="http://schemas.microsoft.com/office/powerpoint/2010/main" val="28129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231A23D-8053-BCB5-ADFD-973A402F9A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231A23D-8053-BCB5-ADFD-973A402F9A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6942A11-7484-1931-182A-11F50EAA3C4E}"/>
              </a:ext>
            </a:extLst>
          </p:cNvPr>
          <p:cNvSpPr/>
          <p:nvPr/>
        </p:nvSpPr>
        <p:spPr>
          <a:xfrm>
            <a:off x="3176" y="3176"/>
            <a:ext cx="12192000" cy="68548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D0CA32-54BB-D7AC-959B-0BD2E623479F}"/>
              </a:ext>
            </a:extLst>
          </p:cNvPr>
          <p:cNvSpPr txBox="1">
            <a:spLocks/>
          </p:cNvSpPr>
          <p:nvPr/>
        </p:nvSpPr>
        <p:spPr bwMode="ltGray">
          <a:xfrm>
            <a:off x="1019415" y="2363988"/>
            <a:ext cx="6346585" cy="1231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 sz="2000" kern="0">
                <a:solidFill>
                  <a:srgbClr val="FFFFFF"/>
                </a:solidFill>
                <a:latin typeface="Arial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4000" b="0" i="0" u="none" strike="noStrike" kern="0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What can you start tomorrow?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1B4FD0-626F-5EEB-B652-E5E416D062BD}"/>
              </a:ext>
            </a:extLst>
          </p:cNvPr>
          <p:cNvSpPr/>
          <p:nvPr/>
        </p:nvSpPr>
        <p:spPr>
          <a:xfrm>
            <a:off x="3176" y="5921828"/>
            <a:ext cx="12192000" cy="936171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3A8519-7AE3-CB1C-7B63-5498E484D8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52" y="6170880"/>
            <a:ext cx="1925246" cy="3835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A761A11-6F56-5421-3FEE-4640DA5994D5}"/>
              </a:ext>
            </a:extLst>
          </p:cNvPr>
          <p:cNvGrpSpPr/>
          <p:nvPr/>
        </p:nvGrpSpPr>
        <p:grpSpPr bwMode="ltGray">
          <a:xfrm>
            <a:off x="10385114" y="6083696"/>
            <a:ext cx="1411334" cy="353943"/>
            <a:chOff x="10385114" y="6083696"/>
            <a:chExt cx="1411334" cy="35394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897EB5-CDED-61AE-B9AE-1556E1D31ECF}"/>
                </a:ext>
              </a:extLst>
            </p:cNvPr>
            <p:cNvSpPr txBox="1"/>
            <p:nvPr userDrawn="1"/>
          </p:nvSpPr>
          <p:spPr bwMode="ltGray">
            <a:xfrm>
              <a:off x="11426039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110D41-8238-3F99-701A-5384C1B3324A}"/>
                </a:ext>
              </a:extLst>
            </p:cNvPr>
            <p:cNvSpPr txBox="1"/>
            <p:nvPr userDrawn="1"/>
          </p:nvSpPr>
          <p:spPr bwMode="ltGray">
            <a:xfrm>
              <a:off x="11599278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3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89A8DA-28FA-AC43-A482-C5B8B908AC57}"/>
                </a:ext>
              </a:extLst>
            </p:cNvPr>
            <p:cNvSpPr txBox="1"/>
            <p:nvPr userDrawn="1"/>
          </p:nvSpPr>
          <p:spPr bwMode="ltGray">
            <a:xfrm>
              <a:off x="11171046" y="6083696"/>
              <a:ext cx="278923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7802B6-A3BF-4035-B96A-9E713A55CB95}"/>
                </a:ext>
              </a:extLst>
            </p:cNvPr>
            <p:cNvSpPr txBox="1"/>
            <p:nvPr userDrawn="1"/>
          </p:nvSpPr>
          <p:spPr bwMode="ltGray">
            <a:xfrm>
              <a:off x="10965746" y="6083696"/>
              <a:ext cx="22923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414F60-CBA8-F38C-D9F4-49792257EA08}"/>
                </a:ext>
              </a:extLst>
            </p:cNvPr>
            <p:cNvSpPr txBox="1"/>
            <p:nvPr userDrawn="1"/>
          </p:nvSpPr>
          <p:spPr bwMode="ltGray">
            <a:xfrm>
              <a:off x="10555147" y="6083696"/>
              <a:ext cx="21320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759A09-7833-7E36-7110-1A765CABC972}"/>
                </a:ext>
              </a:extLst>
            </p:cNvPr>
            <p:cNvSpPr txBox="1"/>
            <p:nvPr userDrawn="1"/>
          </p:nvSpPr>
          <p:spPr bwMode="ltGray">
            <a:xfrm>
              <a:off x="10744416" y="6083696"/>
              <a:ext cx="24526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B440DB-0A77-C63D-1118-01013058EE26}"/>
                </a:ext>
              </a:extLst>
            </p:cNvPr>
            <p:cNvSpPr txBox="1"/>
            <p:nvPr userDrawn="1"/>
          </p:nvSpPr>
          <p:spPr bwMode="ltGray">
            <a:xfrm>
              <a:off x="10385114" y="6083696"/>
              <a:ext cx="193964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#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29C69C-A9AA-40E5-3B57-50BF3651516A}"/>
              </a:ext>
            </a:extLst>
          </p:cNvPr>
          <p:cNvGrpSpPr/>
          <p:nvPr/>
        </p:nvGrpSpPr>
        <p:grpSpPr bwMode="ltGray">
          <a:xfrm>
            <a:off x="9618063" y="6386806"/>
            <a:ext cx="2175309" cy="230832"/>
            <a:chOff x="9618063" y="6386806"/>
            <a:chExt cx="2175309" cy="2308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59C744-6A59-CD50-4245-69D82F0AD92B}"/>
                </a:ext>
              </a:extLst>
            </p:cNvPr>
            <p:cNvSpPr txBox="1"/>
            <p:nvPr userDrawn="1"/>
          </p:nvSpPr>
          <p:spPr bwMode="ltGray">
            <a:xfrm>
              <a:off x="11697192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F5D511-C77E-D415-9022-D2F7F1F4CA9F}"/>
                </a:ext>
              </a:extLst>
            </p:cNvPr>
            <p:cNvSpPr txBox="1"/>
            <p:nvPr userDrawn="1"/>
          </p:nvSpPr>
          <p:spPr bwMode="ltGray">
            <a:xfrm>
              <a:off x="11634002" y="6386806"/>
              <a:ext cx="6412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736B6A-B7BA-B504-021D-A58432AA5821}"/>
                </a:ext>
              </a:extLst>
            </p:cNvPr>
            <p:cNvSpPr txBox="1"/>
            <p:nvPr userDrawn="1"/>
          </p:nvSpPr>
          <p:spPr bwMode="ltGray">
            <a:xfrm>
              <a:off x="11522790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75EB60-F03A-5EDA-DF7A-7EB77AE7A8EA}"/>
                </a:ext>
              </a:extLst>
            </p:cNvPr>
            <p:cNvSpPr txBox="1"/>
            <p:nvPr userDrawn="1"/>
          </p:nvSpPr>
          <p:spPr bwMode="ltGray">
            <a:xfrm>
              <a:off x="11380240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4FF43A-7088-5832-5DD3-11CED1BF2A40}"/>
                </a:ext>
              </a:extLst>
            </p:cNvPr>
            <p:cNvSpPr txBox="1"/>
            <p:nvPr userDrawn="1"/>
          </p:nvSpPr>
          <p:spPr bwMode="ltGray">
            <a:xfrm>
              <a:off x="11320117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79B4AEA-9178-B4A1-34E6-32BCE185CE66}"/>
                </a:ext>
              </a:extLst>
            </p:cNvPr>
            <p:cNvSpPr txBox="1"/>
            <p:nvPr userDrawn="1"/>
          </p:nvSpPr>
          <p:spPr bwMode="ltGray">
            <a:xfrm>
              <a:off x="1120962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C4BC99-AC0F-40CA-5AD0-F0E3EAEAAAEB}"/>
                </a:ext>
              </a:extLst>
            </p:cNvPr>
            <p:cNvSpPr txBox="1"/>
            <p:nvPr userDrawn="1"/>
          </p:nvSpPr>
          <p:spPr bwMode="ltGray">
            <a:xfrm>
              <a:off x="11072792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587B0CF-E27F-52F7-731C-45A9E311F210}"/>
                </a:ext>
              </a:extLst>
            </p:cNvPr>
            <p:cNvSpPr txBox="1"/>
            <p:nvPr userDrawn="1"/>
          </p:nvSpPr>
          <p:spPr bwMode="ltGray">
            <a:xfrm>
              <a:off x="1096769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6009F0C-DFB3-AB6A-514D-3E7232406FFD}"/>
                </a:ext>
              </a:extLst>
            </p:cNvPr>
            <p:cNvSpPr txBox="1"/>
            <p:nvPr userDrawn="1"/>
          </p:nvSpPr>
          <p:spPr bwMode="ltGray">
            <a:xfrm>
              <a:off x="1045524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33ED3B-DCA4-8141-F4BB-C700D231A15D}"/>
                </a:ext>
              </a:extLst>
            </p:cNvPr>
            <p:cNvSpPr txBox="1"/>
            <p:nvPr userDrawn="1"/>
          </p:nvSpPr>
          <p:spPr bwMode="ltGray">
            <a:xfrm>
              <a:off x="1087032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F1435D-3124-B5B7-C961-16CD9F867D0E}"/>
                </a:ext>
              </a:extLst>
            </p:cNvPr>
            <p:cNvSpPr txBox="1"/>
            <p:nvPr userDrawn="1"/>
          </p:nvSpPr>
          <p:spPr bwMode="ltGray">
            <a:xfrm>
              <a:off x="10826755" y="6386806"/>
              <a:ext cx="4328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6945AF-8F9B-5EE4-AE9E-7DC5A5F2EF21}"/>
                </a:ext>
              </a:extLst>
            </p:cNvPr>
            <p:cNvSpPr txBox="1"/>
            <p:nvPr userDrawn="1"/>
          </p:nvSpPr>
          <p:spPr bwMode="ltGray">
            <a:xfrm>
              <a:off x="10765762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1B42B7F-AF5B-8F2F-07B5-68D27010D6CB}"/>
                </a:ext>
              </a:extLst>
            </p:cNvPr>
            <p:cNvSpPr txBox="1"/>
            <p:nvPr userDrawn="1"/>
          </p:nvSpPr>
          <p:spPr bwMode="ltGray">
            <a:xfrm>
              <a:off x="1065908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715E69D-7AD6-CFCF-1ED8-05A9084AD729}"/>
                </a:ext>
              </a:extLst>
            </p:cNvPr>
            <p:cNvSpPr txBox="1"/>
            <p:nvPr userDrawn="1"/>
          </p:nvSpPr>
          <p:spPr bwMode="ltGray">
            <a:xfrm>
              <a:off x="1056171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562CF67-181F-1393-F6AD-1CA83C91D615}"/>
                </a:ext>
              </a:extLst>
            </p:cNvPr>
            <p:cNvSpPr txBox="1"/>
            <p:nvPr userDrawn="1"/>
          </p:nvSpPr>
          <p:spPr bwMode="ltGray">
            <a:xfrm>
              <a:off x="1036359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53018E6-51A4-012F-5476-7296E3188532}"/>
                </a:ext>
              </a:extLst>
            </p:cNvPr>
            <p:cNvSpPr txBox="1"/>
            <p:nvPr userDrawn="1"/>
          </p:nvSpPr>
          <p:spPr bwMode="ltGray">
            <a:xfrm>
              <a:off x="10241511" y="6386806"/>
              <a:ext cx="12824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D00C73-71D1-AB64-BDA4-C11E264CB868}"/>
                </a:ext>
              </a:extLst>
            </p:cNvPr>
            <p:cNvSpPr txBox="1"/>
            <p:nvPr userDrawn="1"/>
          </p:nvSpPr>
          <p:spPr bwMode="ltGray">
            <a:xfrm>
              <a:off x="10095152" y="6386806"/>
              <a:ext cx="1603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DA52FDD-A8E2-50F4-A52C-789D2FD89130}"/>
                </a:ext>
              </a:extLst>
            </p:cNvPr>
            <p:cNvSpPr txBox="1"/>
            <p:nvPr userDrawn="1"/>
          </p:nvSpPr>
          <p:spPr bwMode="ltGray">
            <a:xfrm>
              <a:off x="9971211" y="6386806"/>
              <a:ext cx="13946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402E94-A55A-8663-8064-29AE0866DE03}"/>
                </a:ext>
              </a:extLst>
            </p:cNvPr>
            <p:cNvSpPr txBox="1"/>
            <p:nvPr userDrawn="1"/>
          </p:nvSpPr>
          <p:spPr bwMode="ltGray">
            <a:xfrm>
              <a:off x="9839367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58AB0F-01AA-E9C8-C155-6146E5DEDC9E}"/>
                </a:ext>
              </a:extLst>
            </p:cNvPr>
            <p:cNvSpPr txBox="1"/>
            <p:nvPr userDrawn="1"/>
          </p:nvSpPr>
          <p:spPr bwMode="ltGray">
            <a:xfrm>
              <a:off x="9721049" y="6386806"/>
              <a:ext cx="12824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414D8E-CACB-EE4A-F440-6399CF6D4D3E}"/>
                </a:ext>
              </a:extLst>
            </p:cNvPr>
            <p:cNvSpPr txBox="1"/>
            <p:nvPr userDrawn="1"/>
          </p:nvSpPr>
          <p:spPr bwMode="ltGray">
            <a:xfrm>
              <a:off x="9618063" y="6386806"/>
              <a:ext cx="10740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099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>
            <a:extLst>
              <a:ext uri="{FF2B5EF4-FFF2-40B4-BE49-F238E27FC236}">
                <a16:creationId xmlns:a16="http://schemas.microsoft.com/office/drawing/2014/main" id="{2231A23D-8053-BCB5-ADFD-973A402F9A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Object 2" hidden="1">
                        <a:extLst>
                          <a:ext uri="{FF2B5EF4-FFF2-40B4-BE49-F238E27FC236}">
                            <a16:creationId xmlns:a16="http://schemas.microsoft.com/office/drawing/2014/main" id="{2231A23D-8053-BCB5-ADFD-973A402F9A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96636117-0DEF-D340-D195-C6E12A6612A2}"/>
              </a:ext>
            </a:extLst>
          </p:cNvPr>
          <p:cNvSpPr/>
          <p:nvPr/>
        </p:nvSpPr>
        <p:spPr>
          <a:xfrm>
            <a:off x="3176" y="3176"/>
            <a:ext cx="12192000" cy="68548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0F4924-20BE-960E-517E-09C14EC4DDAD}"/>
              </a:ext>
            </a:extLst>
          </p:cNvPr>
          <p:cNvSpPr/>
          <p:nvPr/>
        </p:nvSpPr>
        <p:spPr>
          <a:xfrm>
            <a:off x="3176" y="5921828"/>
            <a:ext cx="12192000" cy="936171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5557F84-2C22-D9AD-9146-7568C20CC2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52" y="6170880"/>
            <a:ext cx="1925246" cy="38351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73CA66A-00DE-114C-72B0-61513E38EFD2}"/>
              </a:ext>
            </a:extLst>
          </p:cNvPr>
          <p:cNvGrpSpPr/>
          <p:nvPr/>
        </p:nvGrpSpPr>
        <p:grpSpPr bwMode="ltGray">
          <a:xfrm>
            <a:off x="10385114" y="6083696"/>
            <a:ext cx="1411334" cy="353943"/>
            <a:chOff x="10385114" y="6083696"/>
            <a:chExt cx="1411334" cy="35394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E78387-A5CC-2466-3E4B-22777772141C}"/>
                </a:ext>
              </a:extLst>
            </p:cNvPr>
            <p:cNvSpPr txBox="1"/>
            <p:nvPr userDrawn="1"/>
          </p:nvSpPr>
          <p:spPr bwMode="ltGray">
            <a:xfrm>
              <a:off x="11426039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A3CE872-6011-89F8-9CAE-5EBD427A550C}"/>
                </a:ext>
              </a:extLst>
            </p:cNvPr>
            <p:cNvSpPr txBox="1"/>
            <p:nvPr userDrawn="1"/>
          </p:nvSpPr>
          <p:spPr bwMode="ltGray">
            <a:xfrm>
              <a:off x="11599278" y="6083696"/>
              <a:ext cx="19717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3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645EA1E-33A6-80E8-EB47-769B5F62C1DF}"/>
                </a:ext>
              </a:extLst>
            </p:cNvPr>
            <p:cNvSpPr txBox="1"/>
            <p:nvPr userDrawn="1"/>
          </p:nvSpPr>
          <p:spPr bwMode="ltGray">
            <a:xfrm>
              <a:off x="11171046" y="6083696"/>
              <a:ext cx="278923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AAB1C66-AE09-ADE7-41C6-3EA10170C137}"/>
                </a:ext>
              </a:extLst>
            </p:cNvPr>
            <p:cNvSpPr txBox="1"/>
            <p:nvPr userDrawn="1"/>
          </p:nvSpPr>
          <p:spPr bwMode="ltGray">
            <a:xfrm>
              <a:off x="10965746" y="6083696"/>
              <a:ext cx="22923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D3E612-3DD8-A1E3-77A1-581BA78A05E0}"/>
                </a:ext>
              </a:extLst>
            </p:cNvPr>
            <p:cNvSpPr txBox="1"/>
            <p:nvPr userDrawn="1"/>
          </p:nvSpPr>
          <p:spPr bwMode="ltGray">
            <a:xfrm>
              <a:off x="10555147" y="6083696"/>
              <a:ext cx="21320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A9CACD4-0470-6FEE-4FCB-9E0A781C964A}"/>
                </a:ext>
              </a:extLst>
            </p:cNvPr>
            <p:cNvSpPr txBox="1"/>
            <p:nvPr userDrawn="1"/>
          </p:nvSpPr>
          <p:spPr bwMode="ltGray">
            <a:xfrm>
              <a:off x="10744416" y="6083696"/>
              <a:ext cx="245260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CF1BF9C-7031-B65C-7B24-4746DFDE98AA}"/>
                </a:ext>
              </a:extLst>
            </p:cNvPr>
            <p:cNvSpPr txBox="1"/>
            <p:nvPr userDrawn="1"/>
          </p:nvSpPr>
          <p:spPr bwMode="ltGray">
            <a:xfrm>
              <a:off x="10385114" y="6083696"/>
              <a:ext cx="193964" cy="3539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defPPr>
                <a:defRPr lang="en-US"/>
              </a:defPPr>
              <a:lvl1pPr lvl="0" indent="0" algn="r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300" b="1">
                  <a:solidFill>
                    <a:schemeClr val="accent2"/>
                  </a:solidFill>
                  <a:latin typeface="Arial Black" panose="020B0A04020102020204" pitchFamily="34" charset="0"/>
                </a:defRPr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>
                  <a:solidFill>
                    <a:schemeClr val="bg1"/>
                  </a:solidFill>
                </a:rPr>
                <a:t>#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39FC68E-9E68-9EF9-9F6B-DC7CC78DC730}"/>
              </a:ext>
            </a:extLst>
          </p:cNvPr>
          <p:cNvGrpSpPr/>
          <p:nvPr/>
        </p:nvGrpSpPr>
        <p:grpSpPr bwMode="ltGray">
          <a:xfrm>
            <a:off x="9618063" y="6386806"/>
            <a:ext cx="2175309" cy="230832"/>
            <a:chOff x="9618063" y="6386806"/>
            <a:chExt cx="2175309" cy="2308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DD643F-DCB5-5177-06B7-227B8F2CB566}"/>
                </a:ext>
              </a:extLst>
            </p:cNvPr>
            <p:cNvSpPr txBox="1"/>
            <p:nvPr userDrawn="1"/>
          </p:nvSpPr>
          <p:spPr bwMode="ltGray">
            <a:xfrm>
              <a:off x="11697192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3A33DA2-F041-7A54-C69C-73008762B690}"/>
                </a:ext>
              </a:extLst>
            </p:cNvPr>
            <p:cNvSpPr txBox="1"/>
            <p:nvPr userDrawn="1"/>
          </p:nvSpPr>
          <p:spPr bwMode="ltGray">
            <a:xfrm>
              <a:off x="11634002" y="6386806"/>
              <a:ext cx="6412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225E2D-8FFC-9F95-0D76-C5B7C090CC33}"/>
                </a:ext>
              </a:extLst>
            </p:cNvPr>
            <p:cNvSpPr txBox="1"/>
            <p:nvPr userDrawn="1"/>
          </p:nvSpPr>
          <p:spPr bwMode="ltGray">
            <a:xfrm>
              <a:off x="11522790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7003422-4983-B5AC-1772-4489B69F7EF7}"/>
                </a:ext>
              </a:extLst>
            </p:cNvPr>
            <p:cNvSpPr txBox="1"/>
            <p:nvPr userDrawn="1"/>
          </p:nvSpPr>
          <p:spPr bwMode="ltGray">
            <a:xfrm>
              <a:off x="11380240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C5F4D43-EBBF-78CB-FCE7-06F8447517B5}"/>
                </a:ext>
              </a:extLst>
            </p:cNvPr>
            <p:cNvSpPr txBox="1"/>
            <p:nvPr userDrawn="1"/>
          </p:nvSpPr>
          <p:spPr bwMode="ltGray">
            <a:xfrm>
              <a:off x="11320117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934C6AA-A5E5-5C90-DDCB-6AB6A022C218}"/>
                </a:ext>
              </a:extLst>
            </p:cNvPr>
            <p:cNvSpPr txBox="1"/>
            <p:nvPr userDrawn="1"/>
          </p:nvSpPr>
          <p:spPr bwMode="ltGray">
            <a:xfrm>
              <a:off x="1120962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62F342A-88FE-F0E7-94CF-04178186B4BA}"/>
                </a:ext>
              </a:extLst>
            </p:cNvPr>
            <p:cNvSpPr txBox="1"/>
            <p:nvPr userDrawn="1"/>
          </p:nvSpPr>
          <p:spPr bwMode="ltGray">
            <a:xfrm>
              <a:off x="11072792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3002D97-EEE6-CC88-3DE4-4969A71844FF}"/>
                </a:ext>
              </a:extLst>
            </p:cNvPr>
            <p:cNvSpPr txBox="1"/>
            <p:nvPr userDrawn="1"/>
          </p:nvSpPr>
          <p:spPr bwMode="ltGray">
            <a:xfrm>
              <a:off x="1096769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FBE920B-FE54-E6C9-49B8-7C7909B7D826}"/>
                </a:ext>
              </a:extLst>
            </p:cNvPr>
            <p:cNvSpPr txBox="1"/>
            <p:nvPr userDrawn="1"/>
          </p:nvSpPr>
          <p:spPr bwMode="ltGray">
            <a:xfrm>
              <a:off x="10455247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741F33-4465-4D94-4A7F-C4A41DA606EE}"/>
                </a:ext>
              </a:extLst>
            </p:cNvPr>
            <p:cNvSpPr txBox="1"/>
            <p:nvPr userDrawn="1"/>
          </p:nvSpPr>
          <p:spPr bwMode="ltGray">
            <a:xfrm>
              <a:off x="1087032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8E21BA8-619F-CE51-F8EA-5D297E24A23E}"/>
                </a:ext>
              </a:extLst>
            </p:cNvPr>
            <p:cNvSpPr txBox="1"/>
            <p:nvPr userDrawn="1"/>
          </p:nvSpPr>
          <p:spPr bwMode="ltGray">
            <a:xfrm>
              <a:off x="10826755" y="6386806"/>
              <a:ext cx="4328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E4E99BC-62BF-CE6B-AE67-57FF65E12020}"/>
                </a:ext>
              </a:extLst>
            </p:cNvPr>
            <p:cNvSpPr txBox="1"/>
            <p:nvPr userDrawn="1"/>
          </p:nvSpPr>
          <p:spPr bwMode="ltGray">
            <a:xfrm>
              <a:off x="10765762" y="6386806"/>
              <a:ext cx="529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1BF6995-13A8-4D95-AB66-96306980251D}"/>
                </a:ext>
              </a:extLst>
            </p:cNvPr>
            <p:cNvSpPr txBox="1"/>
            <p:nvPr userDrawn="1"/>
          </p:nvSpPr>
          <p:spPr bwMode="ltGray">
            <a:xfrm>
              <a:off x="10659082" y="6386806"/>
              <a:ext cx="10740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DF358A1-6DFD-6537-4373-E23C02C04D79}"/>
                </a:ext>
              </a:extLst>
            </p:cNvPr>
            <p:cNvSpPr txBox="1"/>
            <p:nvPr userDrawn="1"/>
          </p:nvSpPr>
          <p:spPr bwMode="ltGray">
            <a:xfrm>
              <a:off x="1056171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3054E4-2D1C-8EAA-473E-90198F3BCF48}"/>
                </a:ext>
              </a:extLst>
            </p:cNvPr>
            <p:cNvSpPr txBox="1"/>
            <p:nvPr userDrawn="1"/>
          </p:nvSpPr>
          <p:spPr bwMode="ltGray">
            <a:xfrm>
              <a:off x="10363599" y="6386806"/>
              <a:ext cx="9618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ACCE1D7-49EA-736A-D566-FC9880D4D033}"/>
                </a:ext>
              </a:extLst>
            </p:cNvPr>
            <p:cNvSpPr txBox="1"/>
            <p:nvPr userDrawn="1"/>
          </p:nvSpPr>
          <p:spPr bwMode="ltGray">
            <a:xfrm>
              <a:off x="10241511" y="6386806"/>
              <a:ext cx="12824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2BFB4B0-9539-C401-A55C-79A44D170FB1}"/>
                </a:ext>
              </a:extLst>
            </p:cNvPr>
            <p:cNvSpPr txBox="1"/>
            <p:nvPr userDrawn="1"/>
          </p:nvSpPr>
          <p:spPr bwMode="ltGray">
            <a:xfrm>
              <a:off x="10095152" y="6386806"/>
              <a:ext cx="16030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283DEE0-8355-F8BC-3742-CA4575937E51}"/>
                </a:ext>
              </a:extLst>
            </p:cNvPr>
            <p:cNvSpPr txBox="1"/>
            <p:nvPr userDrawn="1"/>
          </p:nvSpPr>
          <p:spPr bwMode="ltGray">
            <a:xfrm>
              <a:off x="9971211" y="6386806"/>
              <a:ext cx="13946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2220BC4-F9D8-D419-4BBC-6D3A0B1DDFF2}"/>
                </a:ext>
              </a:extLst>
            </p:cNvPr>
            <p:cNvSpPr txBox="1"/>
            <p:nvPr userDrawn="1"/>
          </p:nvSpPr>
          <p:spPr bwMode="ltGray">
            <a:xfrm>
              <a:off x="9839367" y="6386806"/>
              <a:ext cx="139462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9C260A1-DBE9-D487-276A-AA7898F1E4D3}"/>
                </a:ext>
              </a:extLst>
            </p:cNvPr>
            <p:cNvSpPr txBox="1"/>
            <p:nvPr userDrawn="1"/>
          </p:nvSpPr>
          <p:spPr bwMode="ltGray">
            <a:xfrm>
              <a:off x="9721049" y="6386806"/>
              <a:ext cx="128240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B8A0950-3FC0-E24D-3E39-EB0A077A2B95}"/>
                </a:ext>
              </a:extLst>
            </p:cNvPr>
            <p:cNvSpPr txBox="1"/>
            <p:nvPr userDrawn="1"/>
          </p:nvSpPr>
          <p:spPr bwMode="ltGray">
            <a:xfrm>
              <a:off x="9618063" y="6386806"/>
              <a:ext cx="107401" cy="230832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FE732A3-494B-CCDB-24E1-CB405B6C2C27}"/>
              </a:ext>
            </a:extLst>
          </p:cNvPr>
          <p:cNvSpPr txBox="1">
            <a:spLocks/>
          </p:cNvSpPr>
          <p:nvPr/>
        </p:nvSpPr>
        <p:spPr>
          <a:xfrm>
            <a:off x="1030744" y="2074783"/>
            <a:ext cx="9064408" cy="246221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 kumimoji="0" sz="4400" b="0" i="0" u="none" strike="noStrike" kern="0" cap="all" spc="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4000" dirty="0"/>
              <a:t>What are you trying to solve?  What bold moves do you need to make to solve it with data?</a:t>
            </a:r>
          </a:p>
        </p:txBody>
      </p:sp>
    </p:spTree>
    <p:extLst>
      <p:ext uri="{BB962C8B-B14F-4D97-AF65-F5344CB8AC3E}">
        <p14:creationId xmlns:p14="http://schemas.microsoft.com/office/powerpoint/2010/main" val="2308304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hink-cell data - do not delete" hidden="1">
            <a:extLst>
              <a:ext uri="{FF2B5EF4-FFF2-40B4-BE49-F238E27FC236}">
                <a16:creationId xmlns:a16="http://schemas.microsoft.com/office/drawing/2014/main" id="{5BAA4C47-2BF3-965A-C97B-C929CCEE9A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BAA4C47-2BF3-965A-C97B-C929CCEE9A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0B4D3405-BEC6-DD70-4310-475E91E8C4B6}"/>
              </a:ext>
            </a:extLst>
          </p:cNvPr>
          <p:cNvSpPr/>
          <p:nvPr/>
        </p:nvSpPr>
        <p:spPr>
          <a:xfrm>
            <a:off x="3176" y="3176"/>
            <a:ext cx="12192000" cy="68548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19B86-C552-2420-4BE2-1C12353DBE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76" y="0"/>
            <a:ext cx="12188824" cy="6858000"/>
          </a:xfrm>
          <a:prstGeom prst="rect">
            <a:avLst/>
          </a:prstGeom>
        </p:spPr>
      </p:pic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E305BF8-3EAD-D5BA-86D4-547EC667D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321" y="944665"/>
            <a:ext cx="4870174" cy="3062600"/>
          </a:xfrm>
        </p:spPr>
        <p:txBody>
          <a:bodyPr lIns="0" tIns="0" rIns="0" bIns="0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TEAMWORK AS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 SCIENCE: </a:t>
            </a:r>
          </a:p>
          <a:p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How to use data</a:t>
            </a:r>
            <a:b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to build high performing teams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EB908E8E-9F8A-0BA3-060F-EF6CDB5712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321" y="4412209"/>
            <a:ext cx="3162299" cy="407988"/>
          </a:xfrm>
        </p:spPr>
        <p:txBody>
          <a:bodyPr lIns="0" tIns="0" rIns="0" bIns="0"/>
          <a:lstStyle/>
          <a:p>
            <a:r>
              <a:rPr lang="en-US" dirty="0"/>
              <a:t>WENDY MILLER</a:t>
            </a:r>
          </a:p>
        </p:txBody>
      </p:sp>
    </p:spTree>
    <p:extLst>
      <p:ext uri="{BB962C8B-B14F-4D97-AF65-F5344CB8AC3E}">
        <p14:creationId xmlns:p14="http://schemas.microsoft.com/office/powerpoint/2010/main" val="13259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>
            <a:extLst>
              <a:ext uri="{FF2B5EF4-FFF2-40B4-BE49-F238E27FC236}">
                <a16:creationId xmlns:a16="http://schemas.microsoft.com/office/drawing/2014/main" id="{2B537FC4-D381-BBB9-DEBD-2835D5EE5F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Object 2" hidden="1">
                        <a:extLst>
                          <a:ext uri="{FF2B5EF4-FFF2-40B4-BE49-F238E27FC236}">
                            <a16:creationId xmlns:a16="http://schemas.microsoft.com/office/drawing/2014/main" id="{2B537FC4-D381-BBB9-DEBD-2835D5EE5F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2. Slide Title">
            <a:extLst>
              <a:ext uri="{FF2B5EF4-FFF2-40B4-BE49-F238E27FC236}">
                <a16:creationId xmlns:a16="http://schemas.microsoft.com/office/drawing/2014/main" id="{479C6B5C-F28F-DECF-A7B3-C8E72CC2D575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 bwMode="ltGray">
          <a:xfrm>
            <a:off x="390101" y="287534"/>
            <a:ext cx="5971443" cy="430887"/>
          </a:xfrm>
        </p:spPr>
        <p:txBody>
          <a:bodyPr vert="horz" wrap="none" lIns="0" tIns="0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</a:pPr>
            <a:r>
              <a:rPr lang="en-US" sz="2800" cap="all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Data, data, and more data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4182B7-D3A9-34D6-F497-937D92A9D7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54463">
            <a:off x="3651246" y="1356022"/>
            <a:ext cx="1224113" cy="8761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D8EE49-3AC1-849E-1D50-C70BB66533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151" y="3367673"/>
            <a:ext cx="1035771" cy="19404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E2888C-2141-883A-4921-FD6A53B623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0405">
            <a:off x="8248827" y="938716"/>
            <a:ext cx="1403483" cy="205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ECD310-8C71-27CA-6A1F-1D13C4C391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821" y="4082013"/>
            <a:ext cx="2946342" cy="13003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645543-71FD-0AC5-E094-1009BA93E9A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35" y="3761415"/>
            <a:ext cx="2883929" cy="14478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0E5208-EA30-D237-1F4D-35438CA9AC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108" y="2054234"/>
            <a:ext cx="530265" cy="10957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00B740-26A3-4E5F-BCF3-10897B9576B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293" y="2160394"/>
            <a:ext cx="955237" cy="1405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16DA50-D5FD-A132-755B-1CB6C3A6B91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567" y="1198320"/>
            <a:ext cx="4166113" cy="5659680"/>
          </a:xfrm>
          <a:prstGeom prst="rect">
            <a:avLst/>
          </a:prstGeom>
          <a:effectLst>
            <a:outerShdw blurRad="50800" dist="114300" dir="2700000" algn="tl" rotWithShape="0">
              <a:schemeClr val="accent1">
                <a:lumMod val="50000"/>
                <a:alpha val="5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39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>
            <a:extLst>
              <a:ext uri="{FF2B5EF4-FFF2-40B4-BE49-F238E27FC236}">
                <a16:creationId xmlns:a16="http://schemas.microsoft.com/office/drawing/2014/main" id="{64787866-B5C2-A8B9-5A0D-FF3C51BDDE80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436880" y="329548"/>
            <a:ext cx="4754828" cy="461665"/>
          </a:xfrm>
        </p:spPr>
        <p:txBody>
          <a:bodyPr vert="horz" wrap="none" lIns="0" tIns="0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</a:pPr>
            <a:r>
              <a:rPr lang="en-US" sz="2800" cap="all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What does it take?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D3316E-05A2-F9CA-8CCE-E1830AAED7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549" y="1180013"/>
            <a:ext cx="5104903" cy="4497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EC8EA6-3B1C-D51C-91AA-3864DFFBAB9B}"/>
              </a:ext>
            </a:extLst>
          </p:cNvPr>
          <p:cNvSpPr txBox="1"/>
          <p:nvPr/>
        </p:nvSpPr>
        <p:spPr>
          <a:xfrm>
            <a:off x="4435716" y="4404026"/>
            <a:ext cx="1101264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Surveys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6AD99-F3C3-0D13-03BF-E5A51318474F}"/>
              </a:ext>
            </a:extLst>
          </p:cNvPr>
          <p:cNvSpPr txBox="1"/>
          <p:nvPr/>
        </p:nvSpPr>
        <p:spPr>
          <a:xfrm>
            <a:off x="4435716" y="1825788"/>
            <a:ext cx="1398597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People analytics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1015A-D6B7-D259-1067-AE987DCBCCBD}"/>
              </a:ext>
            </a:extLst>
          </p:cNvPr>
          <p:cNvSpPr txBox="1"/>
          <p:nvPr/>
        </p:nvSpPr>
        <p:spPr>
          <a:xfrm>
            <a:off x="7008803" y="1825788"/>
            <a:ext cx="1398597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Way We Work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rituals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C8F2CA-85DE-9E8A-BCFF-191484D01BD5}"/>
              </a:ext>
            </a:extLst>
          </p:cNvPr>
          <p:cNvSpPr txBox="1"/>
          <p:nvPr/>
        </p:nvSpPr>
        <p:spPr>
          <a:xfrm>
            <a:off x="6941993" y="3896195"/>
            <a:ext cx="1482341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Partnering with business leaders </a:t>
            </a:r>
          </a:p>
        </p:txBody>
      </p:sp>
    </p:spTree>
    <p:extLst>
      <p:ext uri="{BB962C8B-B14F-4D97-AF65-F5344CB8AC3E}">
        <p14:creationId xmlns:p14="http://schemas.microsoft.com/office/powerpoint/2010/main" val="375914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73" imgH="476" progId="TCLayout.ActiveDocument.1">
                  <p:embed/>
                </p:oleObj>
              </mc:Choice>
              <mc:Fallback>
                <p:oleObj name="think-cell Slide" r:id="rId14" imgW="473" imgH="476" progId="TCLayout.ActiveDocument.1">
                  <p:embed/>
                  <p:pic>
                    <p:nvPicPr>
                      <p:cNvPr id="6" name="Object 2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9CD7C86-67DA-0EE5-348B-9FC58B623F73}"/>
              </a:ext>
            </a:extLst>
          </p:cNvPr>
          <p:cNvSpPr/>
          <p:nvPr/>
        </p:nvSpPr>
        <p:spPr>
          <a:xfrm>
            <a:off x="9974" y="-1"/>
            <a:ext cx="12192000" cy="5924667"/>
          </a:xfrm>
          <a:prstGeom prst="rect">
            <a:avLst/>
          </a:prstGeom>
          <a:solidFill>
            <a:srgbClr val="0083A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C87220-2DF0-C90D-1CE3-CD4ED8122E64}"/>
              </a:ext>
            </a:extLst>
          </p:cNvPr>
          <p:cNvSpPr/>
          <p:nvPr/>
        </p:nvSpPr>
        <p:spPr bwMode="gray">
          <a:xfrm>
            <a:off x="0" y="3948953"/>
            <a:ext cx="12192000" cy="995823"/>
          </a:xfrm>
          <a:prstGeom prst="rect">
            <a:avLst/>
          </a:prstGeom>
          <a:solidFill>
            <a:schemeClr val="bg1">
              <a:alpha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66ABB88-97EB-9A22-97B7-DE45DC7A1710}"/>
              </a:ext>
            </a:extLst>
          </p:cNvPr>
          <p:cNvSpPr/>
          <p:nvPr/>
        </p:nvSpPr>
        <p:spPr bwMode="gray">
          <a:xfrm>
            <a:off x="0" y="1383936"/>
            <a:ext cx="12192000" cy="995823"/>
          </a:xfrm>
          <a:prstGeom prst="rect">
            <a:avLst/>
          </a:prstGeom>
          <a:solidFill>
            <a:schemeClr val="bg1">
              <a:alpha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64787866-B5C2-A8B9-5A0D-FF3C51BDDE80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 bwMode="gray">
          <a:xfrm>
            <a:off x="343609" y="270690"/>
            <a:ext cx="2014206" cy="430887"/>
          </a:xfrm>
        </p:spPr>
        <p:txBody>
          <a:bodyPr vert="horz" wrap="none" lIns="0" tIns="0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</a:pPr>
            <a:r>
              <a:rPr lang="en-US" sz="2800" cap="all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Surveys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71A6F-DC82-EEF9-6939-1E89ED729DF7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1412070" y="971041"/>
            <a:ext cx="856004" cy="307777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Survey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41550-0D78-90EF-9460-3040E60A6A8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1412070" y="1556072"/>
            <a:ext cx="1620828" cy="307777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Weekly Pulse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DD8BA-6003-878E-E96E-C0001533763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1412071" y="2494294"/>
            <a:ext cx="2176950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Biweekly Engagement Team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ABF1A0-2AF3-4CC0-5B82-EA3678AB4343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gray">
          <a:xfrm>
            <a:off x="1412070" y="4100111"/>
            <a:ext cx="727763" cy="307777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Client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AAE9A-F31B-E37E-37D0-1CEA40CA543C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gray">
          <a:xfrm>
            <a:off x="1412070" y="5144800"/>
            <a:ext cx="2837688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Annual Organizational Health Index (OHI)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8B3D94-20EB-9A6E-FDAF-B0387F5F41B2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gray">
          <a:xfrm>
            <a:off x="4565260" y="971041"/>
            <a:ext cx="2789225" cy="307777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Role in data collection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B21CBA-9D6B-72F8-C7CE-1B99AB3E5255}"/>
              </a:ext>
            </a:extLst>
          </p:cNvPr>
          <p:cNvSpPr txBox="1"/>
          <p:nvPr>
            <p:custDataLst>
              <p:tags r:id="rId9"/>
            </p:custDataLst>
          </p:nvPr>
        </p:nvSpPr>
        <p:spPr bwMode="gray">
          <a:xfrm>
            <a:off x="4565260" y="1556072"/>
            <a:ext cx="3164328" cy="654025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2286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Continuous listening </a:t>
            </a:r>
          </a:p>
          <a:p>
            <a:pPr marL="2286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“Canary in the coal mine”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98DE5E-6D0E-FDB4-6B43-E7663B041A9D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gray">
          <a:xfrm>
            <a:off x="4565260" y="2494294"/>
            <a:ext cx="5323765" cy="1346522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2286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Measure team effectiveness and experience </a:t>
            </a:r>
          </a:p>
          <a:p>
            <a:pPr marL="2286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Track ritual adoption and impact </a:t>
            </a:r>
          </a:p>
          <a:p>
            <a:pPr marL="2286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Provide real-time feedback to team leaders </a:t>
            </a:r>
          </a:p>
          <a:p>
            <a:pPr marL="2286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Identify teams that need intervention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70C68-1B58-BDD2-2C3F-521FFBAD912B}"/>
              </a:ext>
            </a:extLst>
          </p:cNvPr>
          <p:cNvSpPr txBox="1"/>
          <p:nvPr>
            <p:custDataLst>
              <p:tags r:id="rId11"/>
            </p:custDataLst>
          </p:nvPr>
        </p:nvSpPr>
        <p:spPr bwMode="gray">
          <a:xfrm>
            <a:off x="4565260" y="4100111"/>
            <a:ext cx="7325723" cy="654025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2286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Measure key business objective: client impact and experience </a:t>
            </a:r>
          </a:p>
          <a:p>
            <a:pPr marL="2286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Determine teams that are most effective for clients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A4BF9C-063D-7D08-6E8E-1B20D24837CB}"/>
              </a:ext>
            </a:extLst>
          </p:cNvPr>
          <p:cNvSpPr txBox="1"/>
          <p:nvPr>
            <p:custDataLst>
              <p:tags r:id="rId12"/>
            </p:custDataLst>
          </p:nvPr>
        </p:nvSpPr>
        <p:spPr bwMode="gray">
          <a:xfrm>
            <a:off x="4565260" y="5144800"/>
            <a:ext cx="6578724" cy="307777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228600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Measure and predict long-term performance and trends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24D020A-5C16-B29B-A764-E7E519999A5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52635" y="1577969"/>
            <a:ext cx="661117" cy="492485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E00CFF18-73DC-5F9B-CB66-A4E1D4DF042C}"/>
              </a:ext>
            </a:extLst>
          </p:cNvPr>
          <p:cNvSpPr/>
          <p:nvPr/>
        </p:nvSpPr>
        <p:spPr bwMode="gray">
          <a:xfrm>
            <a:off x="452635" y="1500327"/>
            <a:ext cx="661117" cy="661117"/>
          </a:xfrm>
          <a:prstGeom prst="ellipse">
            <a:avLst/>
          </a:prstGeom>
          <a:noFill/>
          <a:ln w="1905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413CC8-CA99-B5CD-FAB2-5F655AC2BFE8}"/>
              </a:ext>
            </a:extLst>
          </p:cNvPr>
          <p:cNvGrpSpPr/>
          <p:nvPr/>
        </p:nvGrpSpPr>
        <p:grpSpPr bwMode="gray">
          <a:xfrm>
            <a:off x="452635" y="2511004"/>
            <a:ext cx="661117" cy="661117"/>
            <a:chOff x="490735" y="2828007"/>
            <a:chExt cx="661117" cy="66111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4F25980-997B-0BD5-2EB6-601000080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436"/>
            <a:stretch/>
          </p:blipFill>
          <p:spPr bwMode="gray">
            <a:xfrm>
              <a:off x="490735" y="2828007"/>
              <a:ext cx="661117" cy="661117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softEdge rad="0"/>
            </a:effectLst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177150B-3077-D8AD-8093-2C69D36E7E58}"/>
                </a:ext>
              </a:extLst>
            </p:cNvPr>
            <p:cNvSpPr/>
            <p:nvPr/>
          </p:nvSpPr>
          <p:spPr bwMode="gray">
            <a:xfrm>
              <a:off x="490735" y="2828007"/>
              <a:ext cx="661117" cy="661117"/>
            </a:xfrm>
            <a:prstGeom prst="ellipse">
              <a:avLst/>
            </a:prstGeom>
            <a:noFill/>
            <a:ln w="19050" cap="sq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753CFE4-652E-7328-D723-945A831F26D2}"/>
              </a:ext>
            </a:extLst>
          </p:cNvPr>
          <p:cNvGrpSpPr/>
          <p:nvPr/>
        </p:nvGrpSpPr>
        <p:grpSpPr bwMode="gray">
          <a:xfrm>
            <a:off x="452635" y="4049932"/>
            <a:ext cx="661117" cy="661118"/>
            <a:chOff x="490735" y="4405035"/>
            <a:chExt cx="661117" cy="66111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5185154-502E-5707-4168-14B276609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892" r="-12256"/>
            <a:stretch/>
          </p:blipFill>
          <p:spPr bwMode="gray">
            <a:xfrm>
              <a:off x="497828" y="4407307"/>
              <a:ext cx="654024" cy="658846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softEdge rad="0"/>
            </a:effectLst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62F663A-8CB3-85E3-500F-A7D433D1BE94}"/>
                </a:ext>
              </a:extLst>
            </p:cNvPr>
            <p:cNvSpPr/>
            <p:nvPr/>
          </p:nvSpPr>
          <p:spPr bwMode="gray">
            <a:xfrm>
              <a:off x="490735" y="4405035"/>
              <a:ext cx="661117" cy="661117"/>
            </a:xfrm>
            <a:prstGeom prst="ellipse">
              <a:avLst/>
            </a:prstGeom>
            <a:noFill/>
            <a:ln w="19050" cap="sq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FE6A9CF-94E6-7E3E-B787-12FEAB66529E}"/>
              </a:ext>
            </a:extLst>
          </p:cNvPr>
          <p:cNvGrpSpPr/>
          <p:nvPr/>
        </p:nvGrpSpPr>
        <p:grpSpPr bwMode="gray">
          <a:xfrm>
            <a:off x="452635" y="5133896"/>
            <a:ext cx="661117" cy="661117"/>
            <a:chOff x="490735" y="5450899"/>
            <a:chExt cx="661117" cy="66111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8DBDB18-1EE8-DC8F-406A-F879294F9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4971"/>
            <a:stretch/>
          </p:blipFill>
          <p:spPr bwMode="gray">
            <a:xfrm>
              <a:off x="497827" y="5523696"/>
              <a:ext cx="654025" cy="588320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softEdge rad="0"/>
            </a:effectLst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77EFE3B-A82A-4EDE-0955-64234AC607CE}"/>
                </a:ext>
              </a:extLst>
            </p:cNvPr>
            <p:cNvSpPr/>
            <p:nvPr/>
          </p:nvSpPr>
          <p:spPr bwMode="gray">
            <a:xfrm>
              <a:off x="490735" y="5450899"/>
              <a:ext cx="661117" cy="661117"/>
            </a:xfrm>
            <a:prstGeom prst="ellipse">
              <a:avLst/>
            </a:prstGeom>
            <a:noFill/>
            <a:ln w="19050" cap="sq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121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2BA222A-019D-D7BD-6B42-8A99F6D43B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25" y="1615625"/>
            <a:ext cx="1369091" cy="1495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0150D-0DD2-6997-5AF8-92AA4DA652A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540" y="1358765"/>
            <a:ext cx="2349949" cy="1682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395F80-1B20-20CC-71AE-41DBE086471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058" y="1457799"/>
            <a:ext cx="1958500" cy="1583784"/>
          </a:xfrm>
          <a:prstGeom prst="rect">
            <a:avLst/>
          </a:prstGeom>
        </p:spPr>
      </p:pic>
      <p:sp>
        <p:nvSpPr>
          <p:cNvPr id="7" name="BigStat 65">
            <a:extLst>
              <a:ext uri="{FF2B5EF4-FFF2-40B4-BE49-F238E27FC236}">
                <a16:creationId xmlns:a16="http://schemas.microsoft.com/office/drawing/2014/main" id="{8CA65A26-271E-9654-A6D3-2168055818B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0356" y="381402"/>
            <a:ext cx="11362544" cy="36933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2800" cap="all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dirty="0"/>
              <a:t>The Way We Work: 4 core rituals for teams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FA7D52F-D282-DC39-FFED-1A0ECC1DEBD9}"/>
              </a:ext>
            </a:extLst>
          </p:cNvPr>
          <p:cNvSpPr>
            <a:spLocks/>
          </p:cNvSpPr>
          <p:nvPr/>
        </p:nvSpPr>
        <p:spPr>
          <a:xfrm>
            <a:off x="-1" y="3299817"/>
            <a:ext cx="11868298" cy="863364"/>
          </a:xfrm>
          <a:custGeom>
            <a:avLst/>
            <a:gdLst>
              <a:gd name="connsiteX0" fmla="*/ 0 w 11868298"/>
              <a:gd name="connsiteY0" fmla="*/ 0 h 863364"/>
              <a:gd name="connsiteX1" fmla="*/ 11436616 w 11868298"/>
              <a:gd name="connsiteY1" fmla="*/ 0 h 863364"/>
              <a:gd name="connsiteX2" fmla="*/ 11438530 w 11868298"/>
              <a:gd name="connsiteY2" fmla="*/ 0 h 863364"/>
              <a:gd name="connsiteX3" fmla="*/ 11438530 w 11868298"/>
              <a:gd name="connsiteY3" fmla="*/ 193 h 863364"/>
              <a:gd name="connsiteX4" fmla="*/ 11523615 w 11868298"/>
              <a:gd name="connsiteY4" fmla="*/ 8770 h 863364"/>
              <a:gd name="connsiteX5" fmla="*/ 11868298 w 11868298"/>
              <a:gd name="connsiteY5" fmla="*/ 431682 h 863364"/>
              <a:gd name="connsiteX6" fmla="*/ 11523615 w 11868298"/>
              <a:gd name="connsiteY6" fmla="*/ 854594 h 863364"/>
              <a:gd name="connsiteX7" fmla="*/ 11438530 w 11868298"/>
              <a:gd name="connsiteY7" fmla="*/ 863171 h 863364"/>
              <a:gd name="connsiteX8" fmla="*/ 11438530 w 11868298"/>
              <a:gd name="connsiteY8" fmla="*/ 863363 h 863364"/>
              <a:gd name="connsiteX9" fmla="*/ 11436626 w 11868298"/>
              <a:gd name="connsiteY9" fmla="*/ 863363 h 863364"/>
              <a:gd name="connsiteX10" fmla="*/ 11436616 w 11868298"/>
              <a:gd name="connsiteY10" fmla="*/ 863364 h 863364"/>
              <a:gd name="connsiteX11" fmla="*/ 11436606 w 11868298"/>
              <a:gd name="connsiteY11" fmla="*/ 863363 h 863364"/>
              <a:gd name="connsiteX12" fmla="*/ 0 w 11868298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68298" h="863364">
                <a:moveTo>
                  <a:pt x="0" y="0"/>
                </a:moveTo>
                <a:lnTo>
                  <a:pt x="11436616" y="0"/>
                </a:lnTo>
                <a:lnTo>
                  <a:pt x="11438530" y="0"/>
                </a:lnTo>
                <a:lnTo>
                  <a:pt x="11438530" y="193"/>
                </a:lnTo>
                <a:lnTo>
                  <a:pt x="11523615" y="8770"/>
                </a:lnTo>
                <a:cubicBezTo>
                  <a:pt x="11720325" y="49023"/>
                  <a:pt x="11868298" y="223072"/>
                  <a:pt x="11868298" y="431682"/>
                </a:cubicBezTo>
                <a:cubicBezTo>
                  <a:pt x="11868298" y="640292"/>
                  <a:pt x="11720325" y="814341"/>
                  <a:pt x="11523615" y="854594"/>
                </a:cubicBezTo>
                <a:lnTo>
                  <a:pt x="11438530" y="863171"/>
                </a:lnTo>
                <a:lnTo>
                  <a:pt x="11438530" y="863363"/>
                </a:lnTo>
                <a:lnTo>
                  <a:pt x="11436626" y="863363"/>
                </a:lnTo>
                <a:lnTo>
                  <a:pt x="11436616" y="863364"/>
                </a:lnTo>
                <a:lnTo>
                  <a:pt x="11436606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FFC00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DE0EA86-73A4-889B-05BA-A678F67E40A4}"/>
              </a:ext>
            </a:extLst>
          </p:cNvPr>
          <p:cNvSpPr>
            <a:spLocks/>
          </p:cNvSpPr>
          <p:nvPr/>
        </p:nvSpPr>
        <p:spPr>
          <a:xfrm>
            <a:off x="3178" y="3299817"/>
            <a:ext cx="9057703" cy="863364"/>
          </a:xfrm>
          <a:custGeom>
            <a:avLst/>
            <a:gdLst>
              <a:gd name="connsiteX0" fmla="*/ 0 w 9057703"/>
              <a:gd name="connsiteY0" fmla="*/ 0 h 863364"/>
              <a:gd name="connsiteX1" fmla="*/ 8626021 w 9057703"/>
              <a:gd name="connsiteY1" fmla="*/ 0 h 863364"/>
              <a:gd name="connsiteX2" fmla="*/ 8627936 w 9057703"/>
              <a:gd name="connsiteY2" fmla="*/ 0 h 863364"/>
              <a:gd name="connsiteX3" fmla="*/ 8627936 w 9057703"/>
              <a:gd name="connsiteY3" fmla="*/ 193 h 863364"/>
              <a:gd name="connsiteX4" fmla="*/ 8713020 w 9057703"/>
              <a:gd name="connsiteY4" fmla="*/ 8770 h 863364"/>
              <a:gd name="connsiteX5" fmla="*/ 9057703 w 9057703"/>
              <a:gd name="connsiteY5" fmla="*/ 431682 h 863364"/>
              <a:gd name="connsiteX6" fmla="*/ 8713020 w 9057703"/>
              <a:gd name="connsiteY6" fmla="*/ 854594 h 863364"/>
              <a:gd name="connsiteX7" fmla="*/ 8627936 w 9057703"/>
              <a:gd name="connsiteY7" fmla="*/ 863171 h 863364"/>
              <a:gd name="connsiteX8" fmla="*/ 8627936 w 9057703"/>
              <a:gd name="connsiteY8" fmla="*/ 863363 h 863364"/>
              <a:gd name="connsiteX9" fmla="*/ 8626031 w 9057703"/>
              <a:gd name="connsiteY9" fmla="*/ 863363 h 863364"/>
              <a:gd name="connsiteX10" fmla="*/ 8626021 w 9057703"/>
              <a:gd name="connsiteY10" fmla="*/ 863364 h 863364"/>
              <a:gd name="connsiteX11" fmla="*/ 8626011 w 9057703"/>
              <a:gd name="connsiteY11" fmla="*/ 863363 h 863364"/>
              <a:gd name="connsiteX12" fmla="*/ 0 w 905770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57703" h="863364">
                <a:moveTo>
                  <a:pt x="0" y="0"/>
                </a:moveTo>
                <a:lnTo>
                  <a:pt x="8626021" y="0"/>
                </a:lnTo>
                <a:lnTo>
                  <a:pt x="8627936" y="0"/>
                </a:lnTo>
                <a:lnTo>
                  <a:pt x="8627936" y="193"/>
                </a:lnTo>
                <a:lnTo>
                  <a:pt x="8713020" y="8770"/>
                </a:lnTo>
                <a:cubicBezTo>
                  <a:pt x="8909730" y="49023"/>
                  <a:pt x="9057703" y="223072"/>
                  <a:pt x="9057703" y="431682"/>
                </a:cubicBezTo>
                <a:cubicBezTo>
                  <a:pt x="9057703" y="640292"/>
                  <a:pt x="8909730" y="814341"/>
                  <a:pt x="8713020" y="854594"/>
                </a:cubicBezTo>
                <a:lnTo>
                  <a:pt x="8627936" y="863171"/>
                </a:lnTo>
                <a:lnTo>
                  <a:pt x="8627936" y="863363"/>
                </a:lnTo>
                <a:lnTo>
                  <a:pt x="8626031" y="863363"/>
                </a:lnTo>
                <a:lnTo>
                  <a:pt x="8626021" y="863364"/>
                </a:lnTo>
                <a:lnTo>
                  <a:pt x="8626011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14B8AB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786E8D1-4828-E8F5-7AFA-9D83432F09E4}"/>
              </a:ext>
            </a:extLst>
          </p:cNvPr>
          <p:cNvSpPr>
            <a:spLocks/>
          </p:cNvSpPr>
          <p:nvPr/>
        </p:nvSpPr>
        <p:spPr>
          <a:xfrm>
            <a:off x="0" y="3299817"/>
            <a:ext cx="6187313" cy="863364"/>
          </a:xfrm>
          <a:custGeom>
            <a:avLst/>
            <a:gdLst>
              <a:gd name="connsiteX0" fmla="*/ 0 w 6187313"/>
              <a:gd name="connsiteY0" fmla="*/ 0 h 863364"/>
              <a:gd name="connsiteX1" fmla="*/ 5755631 w 6187313"/>
              <a:gd name="connsiteY1" fmla="*/ 0 h 863364"/>
              <a:gd name="connsiteX2" fmla="*/ 5757545 w 6187313"/>
              <a:gd name="connsiteY2" fmla="*/ 0 h 863364"/>
              <a:gd name="connsiteX3" fmla="*/ 5757545 w 6187313"/>
              <a:gd name="connsiteY3" fmla="*/ 193 h 863364"/>
              <a:gd name="connsiteX4" fmla="*/ 5842630 w 6187313"/>
              <a:gd name="connsiteY4" fmla="*/ 8770 h 863364"/>
              <a:gd name="connsiteX5" fmla="*/ 6187313 w 6187313"/>
              <a:gd name="connsiteY5" fmla="*/ 431682 h 863364"/>
              <a:gd name="connsiteX6" fmla="*/ 5842630 w 6187313"/>
              <a:gd name="connsiteY6" fmla="*/ 854594 h 863364"/>
              <a:gd name="connsiteX7" fmla="*/ 5757545 w 6187313"/>
              <a:gd name="connsiteY7" fmla="*/ 863171 h 863364"/>
              <a:gd name="connsiteX8" fmla="*/ 5757545 w 6187313"/>
              <a:gd name="connsiteY8" fmla="*/ 863363 h 863364"/>
              <a:gd name="connsiteX9" fmla="*/ 5755641 w 6187313"/>
              <a:gd name="connsiteY9" fmla="*/ 863363 h 863364"/>
              <a:gd name="connsiteX10" fmla="*/ 5755631 w 6187313"/>
              <a:gd name="connsiteY10" fmla="*/ 863364 h 863364"/>
              <a:gd name="connsiteX11" fmla="*/ 5755621 w 6187313"/>
              <a:gd name="connsiteY11" fmla="*/ 863363 h 863364"/>
              <a:gd name="connsiteX12" fmla="*/ 0 w 618731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87313" h="863364">
                <a:moveTo>
                  <a:pt x="0" y="0"/>
                </a:moveTo>
                <a:lnTo>
                  <a:pt x="5755631" y="0"/>
                </a:lnTo>
                <a:lnTo>
                  <a:pt x="5757545" y="0"/>
                </a:lnTo>
                <a:lnTo>
                  <a:pt x="5757545" y="193"/>
                </a:lnTo>
                <a:lnTo>
                  <a:pt x="5842630" y="8770"/>
                </a:lnTo>
                <a:cubicBezTo>
                  <a:pt x="6039340" y="49023"/>
                  <a:pt x="6187313" y="223072"/>
                  <a:pt x="6187313" y="431682"/>
                </a:cubicBezTo>
                <a:cubicBezTo>
                  <a:pt x="6187313" y="640292"/>
                  <a:pt x="6039340" y="814341"/>
                  <a:pt x="5842630" y="854594"/>
                </a:cubicBezTo>
                <a:lnTo>
                  <a:pt x="5757545" y="863171"/>
                </a:lnTo>
                <a:lnTo>
                  <a:pt x="5757545" y="863363"/>
                </a:lnTo>
                <a:lnTo>
                  <a:pt x="5755641" y="863363"/>
                </a:lnTo>
                <a:lnTo>
                  <a:pt x="5755631" y="863364"/>
                </a:lnTo>
                <a:lnTo>
                  <a:pt x="5755621" y="863363"/>
                </a:lnTo>
                <a:lnTo>
                  <a:pt x="0" y="863363"/>
                </a:lnTo>
                <a:close/>
              </a:path>
            </a:pathLst>
          </a:custGeom>
          <a:solidFill>
            <a:schemeClr val="accent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7C20A66-942D-52F5-A6D8-74747A10A8EA}"/>
              </a:ext>
            </a:extLst>
          </p:cNvPr>
          <p:cNvSpPr>
            <a:spLocks/>
          </p:cNvSpPr>
          <p:nvPr/>
        </p:nvSpPr>
        <p:spPr>
          <a:xfrm>
            <a:off x="3177" y="3299817"/>
            <a:ext cx="3306952" cy="863364"/>
          </a:xfrm>
          <a:custGeom>
            <a:avLst/>
            <a:gdLst>
              <a:gd name="connsiteX0" fmla="*/ 0 w 3306952"/>
              <a:gd name="connsiteY0" fmla="*/ 0 h 863364"/>
              <a:gd name="connsiteX1" fmla="*/ 2875270 w 3306952"/>
              <a:gd name="connsiteY1" fmla="*/ 0 h 863364"/>
              <a:gd name="connsiteX2" fmla="*/ 2877184 w 3306952"/>
              <a:gd name="connsiteY2" fmla="*/ 0 h 863364"/>
              <a:gd name="connsiteX3" fmla="*/ 2877184 w 3306952"/>
              <a:gd name="connsiteY3" fmla="*/ 193 h 863364"/>
              <a:gd name="connsiteX4" fmla="*/ 2962269 w 3306952"/>
              <a:gd name="connsiteY4" fmla="*/ 8770 h 863364"/>
              <a:gd name="connsiteX5" fmla="*/ 3306952 w 3306952"/>
              <a:gd name="connsiteY5" fmla="*/ 431682 h 863364"/>
              <a:gd name="connsiteX6" fmla="*/ 2962269 w 3306952"/>
              <a:gd name="connsiteY6" fmla="*/ 854594 h 863364"/>
              <a:gd name="connsiteX7" fmla="*/ 2877184 w 3306952"/>
              <a:gd name="connsiteY7" fmla="*/ 863171 h 863364"/>
              <a:gd name="connsiteX8" fmla="*/ 2877184 w 3306952"/>
              <a:gd name="connsiteY8" fmla="*/ 863363 h 863364"/>
              <a:gd name="connsiteX9" fmla="*/ 2875280 w 3306952"/>
              <a:gd name="connsiteY9" fmla="*/ 863363 h 863364"/>
              <a:gd name="connsiteX10" fmla="*/ 2875270 w 3306952"/>
              <a:gd name="connsiteY10" fmla="*/ 863364 h 863364"/>
              <a:gd name="connsiteX11" fmla="*/ 2875260 w 3306952"/>
              <a:gd name="connsiteY11" fmla="*/ 863363 h 863364"/>
              <a:gd name="connsiteX12" fmla="*/ 0 w 3306952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6952" h="863364">
                <a:moveTo>
                  <a:pt x="0" y="0"/>
                </a:moveTo>
                <a:lnTo>
                  <a:pt x="2875270" y="0"/>
                </a:lnTo>
                <a:lnTo>
                  <a:pt x="2877184" y="0"/>
                </a:lnTo>
                <a:lnTo>
                  <a:pt x="2877184" y="193"/>
                </a:lnTo>
                <a:lnTo>
                  <a:pt x="2962269" y="8770"/>
                </a:lnTo>
                <a:cubicBezTo>
                  <a:pt x="3158979" y="49023"/>
                  <a:pt x="3306952" y="223072"/>
                  <a:pt x="3306952" y="431682"/>
                </a:cubicBezTo>
                <a:cubicBezTo>
                  <a:pt x="3306952" y="640292"/>
                  <a:pt x="3158979" y="814341"/>
                  <a:pt x="2962269" y="854594"/>
                </a:cubicBezTo>
                <a:lnTo>
                  <a:pt x="2877184" y="863171"/>
                </a:lnTo>
                <a:lnTo>
                  <a:pt x="2877184" y="863363"/>
                </a:lnTo>
                <a:lnTo>
                  <a:pt x="2875280" y="863363"/>
                </a:lnTo>
                <a:lnTo>
                  <a:pt x="2875270" y="863364"/>
                </a:lnTo>
                <a:lnTo>
                  <a:pt x="2875260" y="863363"/>
                </a:lnTo>
                <a:lnTo>
                  <a:pt x="0" y="863363"/>
                </a:lnTo>
                <a:close/>
              </a:path>
            </a:pathLst>
          </a:custGeom>
          <a:solidFill>
            <a:schemeClr val="accent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DD8FAE-E0C1-59D1-3122-4A8DBC3A597C}"/>
              </a:ext>
            </a:extLst>
          </p:cNvPr>
          <p:cNvSpPr txBox="1">
            <a:spLocks/>
          </p:cNvSpPr>
          <p:nvPr/>
        </p:nvSpPr>
        <p:spPr>
          <a:xfrm>
            <a:off x="1259359" y="3423723"/>
            <a:ext cx="1116923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Strong Kickoffs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820262-229D-CF1D-C518-0B3C40AA2008}"/>
              </a:ext>
            </a:extLst>
          </p:cNvPr>
          <p:cNvSpPr txBox="1">
            <a:spLocks/>
          </p:cNvSpPr>
          <p:nvPr/>
        </p:nvSpPr>
        <p:spPr>
          <a:xfrm>
            <a:off x="7437979" y="3423723"/>
            <a:ext cx="1180925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da-DK" dirty="0"/>
              <a:t>Regular </a:t>
            </a:r>
            <a:br>
              <a:rPr lang="da-DK" dirty="0"/>
            </a:br>
            <a:r>
              <a:rPr lang="da-DK" dirty="0"/>
              <a:t>Retros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A2BAED-DC45-52B1-9018-1E1924783DB4}"/>
              </a:ext>
            </a:extLst>
          </p:cNvPr>
          <p:cNvSpPr txBox="1">
            <a:spLocks/>
          </p:cNvSpPr>
          <p:nvPr/>
        </p:nvSpPr>
        <p:spPr>
          <a:xfrm>
            <a:off x="9821440" y="3423723"/>
            <a:ext cx="1675854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da-DK" dirty="0"/>
              <a:t>High Impact Handovers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8C8271-4BC4-8CC1-EB8A-86804ABAB08D}"/>
              </a:ext>
            </a:extLst>
          </p:cNvPr>
          <p:cNvSpPr txBox="1">
            <a:spLocks/>
          </p:cNvSpPr>
          <p:nvPr/>
        </p:nvSpPr>
        <p:spPr>
          <a:xfrm>
            <a:off x="4358462" y="3423723"/>
            <a:ext cx="1409252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da-DK" dirty="0"/>
              <a:t>Recurring 1:1s</a:t>
            </a:r>
          </a:p>
        </p:txBody>
      </p:sp>
      <p:sp>
        <p:nvSpPr>
          <p:cNvPr id="32" name="BigStat 65">
            <a:extLst>
              <a:ext uri="{FF2B5EF4-FFF2-40B4-BE49-F238E27FC236}">
                <a16:creationId xmlns:a16="http://schemas.microsoft.com/office/drawing/2014/main" id="{4E4266FF-1725-BE14-78FC-6381027DD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7245" y="2763826"/>
            <a:ext cx="605935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33" name="BigStat 65">
            <a:extLst>
              <a:ext uri="{FF2B5EF4-FFF2-40B4-BE49-F238E27FC236}">
                <a16:creationId xmlns:a16="http://schemas.microsoft.com/office/drawing/2014/main" id="{36F50FA0-C85B-7189-0DC4-EED34B070C5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3473" y="2618042"/>
            <a:ext cx="788677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34" name="BigStat 65">
            <a:extLst>
              <a:ext uri="{FF2B5EF4-FFF2-40B4-BE49-F238E27FC236}">
                <a16:creationId xmlns:a16="http://schemas.microsoft.com/office/drawing/2014/main" id="{1FC07967-FA9C-6E3A-8948-E63B36BE04D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72741" y="2618042"/>
            <a:ext cx="779059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35" name="BigStat 65">
            <a:extLst>
              <a:ext uri="{FF2B5EF4-FFF2-40B4-BE49-F238E27FC236}">
                <a16:creationId xmlns:a16="http://schemas.microsoft.com/office/drawing/2014/main" id="{B48DCA0B-9E0E-C430-AE9D-8A2602000D9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979912" y="2618042"/>
            <a:ext cx="796693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7FCA62-69E0-F334-BB8D-8C511931C007}"/>
              </a:ext>
            </a:extLst>
          </p:cNvPr>
          <p:cNvSpPr txBox="1">
            <a:spLocks/>
          </p:cNvSpPr>
          <p:nvPr/>
        </p:nvSpPr>
        <p:spPr>
          <a:xfrm>
            <a:off x="1834335" y="4855503"/>
            <a:ext cx="8523330" cy="61555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Teams that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/>
              </a:rPr>
              <a:t>practice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/>
              </a:rPr>
              <a:t>these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rituals have up to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Times New Roman"/>
              </a:rPr>
              <a:t>+23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/>
              </a:rPr>
              <a:t>points higher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Times New Roman"/>
              </a:rPr>
              <a:t> client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/>
              </a:rPr>
              <a:t>satisfaction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/>
              </a:rPr>
              <a:t>and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/>
              </a:rPr>
              <a:t>+49 points in team satisfaction</a:t>
            </a:r>
            <a:endParaRPr 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8" name="CustomIcon">
            <a:extLst>
              <a:ext uri="{FF2B5EF4-FFF2-40B4-BE49-F238E27FC236}">
                <a16:creationId xmlns:a16="http://schemas.microsoft.com/office/drawing/2014/main" id="{DD3064D8-C36D-8739-8C12-1344C5A0CEE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85993" y="1350356"/>
            <a:ext cx="1756106" cy="17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1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igStat 65">
            <a:extLst>
              <a:ext uri="{FF2B5EF4-FFF2-40B4-BE49-F238E27FC236}">
                <a16:creationId xmlns:a16="http://schemas.microsoft.com/office/drawing/2014/main" id="{5F3E0E95-73BB-2E6E-A699-A6DDB63E70E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0356" y="381402"/>
            <a:ext cx="9950609" cy="43088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2800" cap="all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dirty="0"/>
              <a:t>The Way We Work: 4 core rituals for teams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E54D573-E906-8E80-F644-A04E04F135EC}"/>
              </a:ext>
            </a:extLst>
          </p:cNvPr>
          <p:cNvSpPr>
            <a:spLocks/>
          </p:cNvSpPr>
          <p:nvPr/>
        </p:nvSpPr>
        <p:spPr>
          <a:xfrm>
            <a:off x="-1" y="1848272"/>
            <a:ext cx="11868298" cy="863364"/>
          </a:xfrm>
          <a:custGeom>
            <a:avLst/>
            <a:gdLst>
              <a:gd name="connsiteX0" fmla="*/ 0 w 11868298"/>
              <a:gd name="connsiteY0" fmla="*/ 0 h 863364"/>
              <a:gd name="connsiteX1" fmla="*/ 11436616 w 11868298"/>
              <a:gd name="connsiteY1" fmla="*/ 0 h 863364"/>
              <a:gd name="connsiteX2" fmla="*/ 11438530 w 11868298"/>
              <a:gd name="connsiteY2" fmla="*/ 0 h 863364"/>
              <a:gd name="connsiteX3" fmla="*/ 11438530 w 11868298"/>
              <a:gd name="connsiteY3" fmla="*/ 193 h 863364"/>
              <a:gd name="connsiteX4" fmla="*/ 11523615 w 11868298"/>
              <a:gd name="connsiteY4" fmla="*/ 8770 h 863364"/>
              <a:gd name="connsiteX5" fmla="*/ 11868298 w 11868298"/>
              <a:gd name="connsiteY5" fmla="*/ 431682 h 863364"/>
              <a:gd name="connsiteX6" fmla="*/ 11523615 w 11868298"/>
              <a:gd name="connsiteY6" fmla="*/ 854594 h 863364"/>
              <a:gd name="connsiteX7" fmla="*/ 11438530 w 11868298"/>
              <a:gd name="connsiteY7" fmla="*/ 863171 h 863364"/>
              <a:gd name="connsiteX8" fmla="*/ 11438530 w 11868298"/>
              <a:gd name="connsiteY8" fmla="*/ 863363 h 863364"/>
              <a:gd name="connsiteX9" fmla="*/ 11436626 w 11868298"/>
              <a:gd name="connsiteY9" fmla="*/ 863363 h 863364"/>
              <a:gd name="connsiteX10" fmla="*/ 11436616 w 11868298"/>
              <a:gd name="connsiteY10" fmla="*/ 863364 h 863364"/>
              <a:gd name="connsiteX11" fmla="*/ 11436606 w 11868298"/>
              <a:gd name="connsiteY11" fmla="*/ 863363 h 863364"/>
              <a:gd name="connsiteX12" fmla="*/ 0 w 11868298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68298" h="863364">
                <a:moveTo>
                  <a:pt x="0" y="0"/>
                </a:moveTo>
                <a:lnTo>
                  <a:pt x="11436616" y="0"/>
                </a:lnTo>
                <a:lnTo>
                  <a:pt x="11438530" y="0"/>
                </a:lnTo>
                <a:lnTo>
                  <a:pt x="11438530" y="193"/>
                </a:lnTo>
                <a:lnTo>
                  <a:pt x="11523615" y="8770"/>
                </a:lnTo>
                <a:cubicBezTo>
                  <a:pt x="11720325" y="49023"/>
                  <a:pt x="11868298" y="223072"/>
                  <a:pt x="11868298" y="431682"/>
                </a:cubicBezTo>
                <a:cubicBezTo>
                  <a:pt x="11868298" y="640292"/>
                  <a:pt x="11720325" y="814341"/>
                  <a:pt x="11523615" y="854594"/>
                </a:cubicBezTo>
                <a:lnTo>
                  <a:pt x="11438530" y="863171"/>
                </a:lnTo>
                <a:lnTo>
                  <a:pt x="11438530" y="863363"/>
                </a:lnTo>
                <a:lnTo>
                  <a:pt x="11436626" y="863363"/>
                </a:lnTo>
                <a:lnTo>
                  <a:pt x="11436616" y="863364"/>
                </a:lnTo>
                <a:lnTo>
                  <a:pt x="11436606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591129E-CA71-F5AF-3CB1-C891601C3720}"/>
              </a:ext>
            </a:extLst>
          </p:cNvPr>
          <p:cNvSpPr>
            <a:spLocks/>
          </p:cNvSpPr>
          <p:nvPr/>
        </p:nvSpPr>
        <p:spPr>
          <a:xfrm>
            <a:off x="3178" y="1848272"/>
            <a:ext cx="9057703" cy="863364"/>
          </a:xfrm>
          <a:custGeom>
            <a:avLst/>
            <a:gdLst>
              <a:gd name="connsiteX0" fmla="*/ 0 w 9057703"/>
              <a:gd name="connsiteY0" fmla="*/ 0 h 863364"/>
              <a:gd name="connsiteX1" fmla="*/ 8626021 w 9057703"/>
              <a:gd name="connsiteY1" fmla="*/ 0 h 863364"/>
              <a:gd name="connsiteX2" fmla="*/ 8627936 w 9057703"/>
              <a:gd name="connsiteY2" fmla="*/ 0 h 863364"/>
              <a:gd name="connsiteX3" fmla="*/ 8627936 w 9057703"/>
              <a:gd name="connsiteY3" fmla="*/ 193 h 863364"/>
              <a:gd name="connsiteX4" fmla="*/ 8713020 w 9057703"/>
              <a:gd name="connsiteY4" fmla="*/ 8770 h 863364"/>
              <a:gd name="connsiteX5" fmla="*/ 9057703 w 9057703"/>
              <a:gd name="connsiteY5" fmla="*/ 431682 h 863364"/>
              <a:gd name="connsiteX6" fmla="*/ 8713020 w 9057703"/>
              <a:gd name="connsiteY6" fmla="*/ 854594 h 863364"/>
              <a:gd name="connsiteX7" fmla="*/ 8627936 w 9057703"/>
              <a:gd name="connsiteY7" fmla="*/ 863171 h 863364"/>
              <a:gd name="connsiteX8" fmla="*/ 8627936 w 9057703"/>
              <a:gd name="connsiteY8" fmla="*/ 863363 h 863364"/>
              <a:gd name="connsiteX9" fmla="*/ 8626031 w 9057703"/>
              <a:gd name="connsiteY9" fmla="*/ 863363 h 863364"/>
              <a:gd name="connsiteX10" fmla="*/ 8626021 w 9057703"/>
              <a:gd name="connsiteY10" fmla="*/ 863364 h 863364"/>
              <a:gd name="connsiteX11" fmla="*/ 8626011 w 9057703"/>
              <a:gd name="connsiteY11" fmla="*/ 863363 h 863364"/>
              <a:gd name="connsiteX12" fmla="*/ 0 w 905770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57703" h="863364">
                <a:moveTo>
                  <a:pt x="0" y="0"/>
                </a:moveTo>
                <a:lnTo>
                  <a:pt x="8626021" y="0"/>
                </a:lnTo>
                <a:lnTo>
                  <a:pt x="8627936" y="0"/>
                </a:lnTo>
                <a:lnTo>
                  <a:pt x="8627936" y="193"/>
                </a:lnTo>
                <a:lnTo>
                  <a:pt x="8713020" y="8770"/>
                </a:lnTo>
                <a:cubicBezTo>
                  <a:pt x="8909730" y="49023"/>
                  <a:pt x="9057703" y="223072"/>
                  <a:pt x="9057703" y="431682"/>
                </a:cubicBezTo>
                <a:cubicBezTo>
                  <a:pt x="9057703" y="640292"/>
                  <a:pt x="8909730" y="814341"/>
                  <a:pt x="8713020" y="854594"/>
                </a:cubicBezTo>
                <a:lnTo>
                  <a:pt x="8627936" y="863171"/>
                </a:lnTo>
                <a:lnTo>
                  <a:pt x="8627936" y="863363"/>
                </a:lnTo>
                <a:lnTo>
                  <a:pt x="8626031" y="863363"/>
                </a:lnTo>
                <a:lnTo>
                  <a:pt x="8626021" y="863364"/>
                </a:lnTo>
                <a:lnTo>
                  <a:pt x="8626011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9C805F8-0DF3-A5DD-CB75-BA8794B42870}"/>
              </a:ext>
            </a:extLst>
          </p:cNvPr>
          <p:cNvSpPr>
            <a:spLocks/>
          </p:cNvSpPr>
          <p:nvPr/>
        </p:nvSpPr>
        <p:spPr>
          <a:xfrm>
            <a:off x="0" y="1848272"/>
            <a:ext cx="6187313" cy="863364"/>
          </a:xfrm>
          <a:custGeom>
            <a:avLst/>
            <a:gdLst>
              <a:gd name="connsiteX0" fmla="*/ 0 w 6187313"/>
              <a:gd name="connsiteY0" fmla="*/ 0 h 863364"/>
              <a:gd name="connsiteX1" fmla="*/ 5755631 w 6187313"/>
              <a:gd name="connsiteY1" fmla="*/ 0 h 863364"/>
              <a:gd name="connsiteX2" fmla="*/ 5757545 w 6187313"/>
              <a:gd name="connsiteY2" fmla="*/ 0 h 863364"/>
              <a:gd name="connsiteX3" fmla="*/ 5757545 w 6187313"/>
              <a:gd name="connsiteY3" fmla="*/ 193 h 863364"/>
              <a:gd name="connsiteX4" fmla="*/ 5842630 w 6187313"/>
              <a:gd name="connsiteY4" fmla="*/ 8770 h 863364"/>
              <a:gd name="connsiteX5" fmla="*/ 6187313 w 6187313"/>
              <a:gd name="connsiteY5" fmla="*/ 431682 h 863364"/>
              <a:gd name="connsiteX6" fmla="*/ 5842630 w 6187313"/>
              <a:gd name="connsiteY6" fmla="*/ 854594 h 863364"/>
              <a:gd name="connsiteX7" fmla="*/ 5757545 w 6187313"/>
              <a:gd name="connsiteY7" fmla="*/ 863171 h 863364"/>
              <a:gd name="connsiteX8" fmla="*/ 5757545 w 6187313"/>
              <a:gd name="connsiteY8" fmla="*/ 863363 h 863364"/>
              <a:gd name="connsiteX9" fmla="*/ 5755641 w 6187313"/>
              <a:gd name="connsiteY9" fmla="*/ 863363 h 863364"/>
              <a:gd name="connsiteX10" fmla="*/ 5755631 w 6187313"/>
              <a:gd name="connsiteY10" fmla="*/ 863364 h 863364"/>
              <a:gd name="connsiteX11" fmla="*/ 5755621 w 6187313"/>
              <a:gd name="connsiteY11" fmla="*/ 863363 h 863364"/>
              <a:gd name="connsiteX12" fmla="*/ 0 w 618731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87313" h="863364">
                <a:moveTo>
                  <a:pt x="0" y="0"/>
                </a:moveTo>
                <a:lnTo>
                  <a:pt x="5755631" y="0"/>
                </a:lnTo>
                <a:lnTo>
                  <a:pt x="5757545" y="0"/>
                </a:lnTo>
                <a:lnTo>
                  <a:pt x="5757545" y="193"/>
                </a:lnTo>
                <a:lnTo>
                  <a:pt x="5842630" y="8770"/>
                </a:lnTo>
                <a:cubicBezTo>
                  <a:pt x="6039340" y="49023"/>
                  <a:pt x="6187313" y="223072"/>
                  <a:pt x="6187313" y="431682"/>
                </a:cubicBezTo>
                <a:cubicBezTo>
                  <a:pt x="6187313" y="640292"/>
                  <a:pt x="6039340" y="814341"/>
                  <a:pt x="5842630" y="854594"/>
                </a:cubicBezTo>
                <a:lnTo>
                  <a:pt x="5757545" y="863171"/>
                </a:lnTo>
                <a:lnTo>
                  <a:pt x="5757545" y="863363"/>
                </a:lnTo>
                <a:lnTo>
                  <a:pt x="5755641" y="863363"/>
                </a:lnTo>
                <a:lnTo>
                  <a:pt x="5755631" y="863364"/>
                </a:lnTo>
                <a:lnTo>
                  <a:pt x="5755621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7C1D518-B949-CBD3-A318-2C6CE3609EDF}"/>
              </a:ext>
            </a:extLst>
          </p:cNvPr>
          <p:cNvSpPr>
            <a:spLocks/>
          </p:cNvSpPr>
          <p:nvPr/>
        </p:nvSpPr>
        <p:spPr>
          <a:xfrm>
            <a:off x="3177" y="1848272"/>
            <a:ext cx="3306952" cy="863364"/>
          </a:xfrm>
          <a:custGeom>
            <a:avLst/>
            <a:gdLst>
              <a:gd name="connsiteX0" fmla="*/ 0 w 3306952"/>
              <a:gd name="connsiteY0" fmla="*/ 0 h 863364"/>
              <a:gd name="connsiteX1" fmla="*/ 2875270 w 3306952"/>
              <a:gd name="connsiteY1" fmla="*/ 0 h 863364"/>
              <a:gd name="connsiteX2" fmla="*/ 2877184 w 3306952"/>
              <a:gd name="connsiteY2" fmla="*/ 0 h 863364"/>
              <a:gd name="connsiteX3" fmla="*/ 2877184 w 3306952"/>
              <a:gd name="connsiteY3" fmla="*/ 193 h 863364"/>
              <a:gd name="connsiteX4" fmla="*/ 2962269 w 3306952"/>
              <a:gd name="connsiteY4" fmla="*/ 8770 h 863364"/>
              <a:gd name="connsiteX5" fmla="*/ 3306952 w 3306952"/>
              <a:gd name="connsiteY5" fmla="*/ 431682 h 863364"/>
              <a:gd name="connsiteX6" fmla="*/ 2962269 w 3306952"/>
              <a:gd name="connsiteY6" fmla="*/ 854594 h 863364"/>
              <a:gd name="connsiteX7" fmla="*/ 2877184 w 3306952"/>
              <a:gd name="connsiteY7" fmla="*/ 863171 h 863364"/>
              <a:gd name="connsiteX8" fmla="*/ 2877184 w 3306952"/>
              <a:gd name="connsiteY8" fmla="*/ 863363 h 863364"/>
              <a:gd name="connsiteX9" fmla="*/ 2875280 w 3306952"/>
              <a:gd name="connsiteY9" fmla="*/ 863363 h 863364"/>
              <a:gd name="connsiteX10" fmla="*/ 2875270 w 3306952"/>
              <a:gd name="connsiteY10" fmla="*/ 863364 h 863364"/>
              <a:gd name="connsiteX11" fmla="*/ 2875260 w 3306952"/>
              <a:gd name="connsiteY11" fmla="*/ 863363 h 863364"/>
              <a:gd name="connsiteX12" fmla="*/ 0 w 3306952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6952" h="863364">
                <a:moveTo>
                  <a:pt x="0" y="0"/>
                </a:moveTo>
                <a:lnTo>
                  <a:pt x="2875270" y="0"/>
                </a:lnTo>
                <a:lnTo>
                  <a:pt x="2877184" y="0"/>
                </a:lnTo>
                <a:lnTo>
                  <a:pt x="2877184" y="193"/>
                </a:lnTo>
                <a:lnTo>
                  <a:pt x="2962269" y="8770"/>
                </a:lnTo>
                <a:cubicBezTo>
                  <a:pt x="3158979" y="49023"/>
                  <a:pt x="3306952" y="223072"/>
                  <a:pt x="3306952" y="431682"/>
                </a:cubicBezTo>
                <a:cubicBezTo>
                  <a:pt x="3306952" y="640292"/>
                  <a:pt x="3158979" y="814341"/>
                  <a:pt x="2962269" y="854594"/>
                </a:cubicBezTo>
                <a:lnTo>
                  <a:pt x="2877184" y="863171"/>
                </a:lnTo>
                <a:lnTo>
                  <a:pt x="2877184" y="863363"/>
                </a:lnTo>
                <a:lnTo>
                  <a:pt x="2875280" y="863363"/>
                </a:lnTo>
                <a:lnTo>
                  <a:pt x="2875270" y="863364"/>
                </a:lnTo>
                <a:lnTo>
                  <a:pt x="2875260" y="863363"/>
                </a:lnTo>
                <a:lnTo>
                  <a:pt x="0" y="863363"/>
                </a:lnTo>
                <a:close/>
              </a:path>
            </a:pathLst>
          </a:custGeom>
          <a:solidFill>
            <a:schemeClr val="accent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19822F-3E6D-E880-5425-253C1D024FAF}"/>
              </a:ext>
            </a:extLst>
          </p:cNvPr>
          <p:cNvSpPr txBox="1">
            <a:spLocks/>
          </p:cNvSpPr>
          <p:nvPr/>
        </p:nvSpPr>
        <p:spPr>
          <a:xfrm>
            <a:off x="1259359" y="1972178"/>
            <a:ext cx="1116923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Strong Kickoffs</a:t>
            </a:r>
          </a:p>
        </p:txBody>
      </p:sp>
      <p:sp>
        <p:nvSpPr>
          <p:cNvPr id="25" name="BigStat 65">
            <a:extLst>
              <a:ext uri="{FF2B5EF4-FFF2-40B4-BE49-F238E27FC236}">
                <a16:creationId xmlns:a16="http://schemas.microsoft.com/office/drawing/2014/main" id="{C8674429-5443-2F28-8F35-EE1D74E0DF8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7245" y="1312281"/>
            <a:ext cx="605935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ABE465-B0F9-6781-4B34-603F8AE20B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164" y="1690969"/>
            <a:ext cx="3774950" cy="41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45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igStat 65">
            <a:extLst>
              <a:ext uri="{FF2B5EF4-FFF2-40B4-BE49-F238E27FC236}">
                <a16:creationId xmlns:a16="http://schemas.microsoft.com/office/drawing/2014/main" id="{1D2172A6-E14A-3EEC-1455-68516620B83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0356" y="381402"/>
            <a:ext cx="11362544" cy="36933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2800" cap="all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dirty="0"/>
              <a:t>The Way We Work: 4 core rituals for teams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04A8E5-DF95-CA4F-2F17-ED6E37B1ABAE}"/>
              </a:ext>
            </a:extLst>
          </p:cNvPr>
          <p:cNvSpPr>
            <a:spLocks/>
          </p:cNvSpPr>
          <p:nvPr/>
        </p:nvSpPr>
        <p:spPr>
          <a:xfrm>
            <a:off x="-1" y="1848272"/>
            <a:ext cx="11868298" cy="863364"/>
          </a:xfrm>
          <a:custGeom>
            <a:avLst/>
            <a:gdLst>
              <a:gd name="connsiteX0" fmla="*/ 0 w 11868298"/>
              <a:gd name="connsiteY0" fmla="*/ 0 h 863364"/>
              <a:gd name="connsiteX1" fmla="*/ 11436616 w 11868298"/>
              <a:gd name="connsiteY1" fmla="*/ 0 h 863364"/>
              <a:gd name="connsiteX2" fmla="*/ 11438530 w 11868298"/>
              <a:gd name="connsiteY2" fmla="*/ 0 h 863364"/>
              <a:gd name="connsiteX3" fmla="*/ 11438530 w 11868298"/>
              <a:gd name="connsiteY3" fmla="*/ 193 h 863364"/>
              <a:gd name="connsiteX4" fmla="*/ 11523615 w 11868298"/>
              <a:gd name="connsiteY4" fmla="*/ 8770 h 863364"/>
              <a:gd name="connsiteX5" fmla="*/ 11868298 w 11868298"/>
              <a:gd name="connsiteY5" fmla="*/ 431682 h 863364"/>
              <a:gd name="connsiteX6" fmla="*/ 11523615 w 11868298"/>
              <a:gd name="connsiteY6" fmla="*/ 854594 h 863364"/>
              <a:gd name="connsiteX7" fmla="*/ 11438530 w 11868298"/>
              <a:gd name="connsiteY7" fmla="*/ 863171 h 863364"/>
              <a:gd name="connsiteX8" fmla="*/ 11438530 w 11868298"/>
              <a:gd name="connsiteY8" fmla="*/ 863363 h 863364"/>
              <a:gd name="connsiteX9" fmla="*/ 11436626 w 11868298"/>
              <a:gd name="connsiteY9" fmla="*/ 863363 h 863364"/>
              <a:gd name="connsiteX10" fmla="*/ 11436616 w 11868298"/>
              <a:gd name="connsiteY10" fmla="*/ 863364 h 863364"/>
              <a:gd name="connsiteX11" fmla="*/ 11436606 w 11868298"/>
              <a:gd name="connsiteY11" fmla="*/ 863363 h 863364"/>
              <a:gd name="connsiteX12" fmla="*/ 0 w 11868298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68298" h="863364">
                <a:moveTo>
                  <a:pt x="0" y="0"/>
                </a:moveTo>
                <a:lnTo>
                  <a:pt x="11436616" y="0"/>
                </a:lnTo>
                <a:lnTo>
                  <a:pt x="11438530" y="0"/>
                </a:lnTo>
                <a:lnTo>
                  <a:pt x="11438530" y="193"/>
                </a:lnTo>
                <a:lnTo>
                  <a:pt x="11523615" y="8770"/>
                </a:lnTo>
                <a:cubicBezTo>
                  <a:pt x="11720325" y="49023"/>
                  <a:pt x="11868298" y="223072"/>
                  <a:pt x="11868298" y="431682"/>
                </a:cubicBezTo>
                <a:cubicBezTo>
                  <a:pt x="11868298" y="640292"/>
                  <a:pt x="11720325" y="814341"/>
                  <a:pt x="11523615" y="854594"/>
                </a:cubicBezTo>
                <a:lnTo>
                  <a:pt x="11438530" y="863171"/>
                </a:lnTo>
                <a:lnTo>
                  <a:pt x="11438530" y="863363"/>
                </a:lnTo>
                <a:lnTo>
                  <a:pt x="11436626" y="863363"/>
                </a:lnTo>
                <a:lnTo>
                  <a:pt x="11436616" y="863364"/>
                </a:lnTo>
                <a:lnTo>
                  <a:pt x="11436606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6B6BC9-87AC-390F-0B11-3AD9C0987963}"/>
              </a:ext>
            </a:extLst>
          </p:cNvPr>
          <p:cNvSpPr>
            <a:spLocks/>
          </p:cNvSpPr>
          <p:nvPr/>
        </p:nvSpPr>
        <p:spPr>
          <a:xfrm>
            <a:off x="3178" y="1848272"/>
            <a:ext cx="9057703" cy="863364"/>
          </a:xfrm>
          <a:custGeom>
            <a:avLst/>
            <a:gdLst>
              <a:gd name="connsiteX0" fmla="*/ 0 w 9057703"/>
              <a:gd name="connsiteY0" fmla="*/ 0 h 863364"/>
              <a:gd name="connsiteX1" fmla="*/ 8626021 w 9057703"/>
              <a:gd name="connsiteY1" fmla="*/ 0 h 863364"/>
              <a:gd name="connsiteX2" fmla="*/ 8627936 w 9057703"/>
              <a:gd name="connsiteY2" fmla="*/ 0 h 863364"/>
              <a:gd name="connsiteX3" fmla="*/ 8627936 w 9057703"/>
              <a:gd name="connsiteY3" fmla="*/ 193 h 863364"/>
              <a:gd name="connsiteX4" fmla="*/ 8713020 w 9057703"/>
              <a:gd name="connsiteY4" fmla="*/ 8770 h 863364"/>
              <a:gd name="connsiteX5" fmla="*/ 9057703 w 9057703"/>
              <a:gd name="connsiteY5" fmla="*/ 431682 h 863364"/>
              <a:gd name="connsiteX6" fmla="*/ 8713020 w 9057703"/>
              <a:gd name="connsiteY6" fmla="*/ 854594 h 863364"/>
              <a:gd name="connsiteX7" fmla="*/ 8627936 w 9057703"/>
              <a:gd name="connsiteY7" fmla="*/ 863171 h 863364"/>
              <a:gd name="connsiteX8" fmla="*/ 8627936 w 9057703"/>
              <a:gd name="connsiteY8" fmla="*/ 863363 h 863364"/>
              <a:gd name="connsiteX9" fmla="*/ 8626031 w 9057703"/>
              <a:gd name="connsiteY9" fmla="*/ 863363 h 863364"/>
              <a:gd name="connsiteX10" fmla="*/ 8626021 w 9057703"/>
              <a:gd name="connsiteY10" fmla="*/ 863364 h 863364"/>
              <a:gd name="connsiteX11" fmla="*/ 8626011 w 9057703"/>
              <a:gd name="connsiteY11" fmla="*/ 863363 h 863364"/>
              <a:gd name="connsiteX12" fmla="*/ 0 w 905770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57703" h="863364">
                <a:moveTo>
                  <a:pt x="0" y="0"/>
                </a:moveTo>
                <a:lnTo>
                  <a:pt x="8626021" y="0"/>
                </a:lnTo>
                <a:lnTo>
                  <a:pt x="8627936" y="0"/>
                </a:lnTo>
                <a:lnTo>
                  <a:pt x="8627936" y="193"/>
                </a:lnTo>
                <a:lnTo>
                  <a:pt x="8713020" y="8770"/>
                </a:lnTo>
                <a:cubicBezTo>
                  <a:pt x="8909730" y="49023"/>
                  <a:pt x="9057703" y="223072"/>
                  <a:pt x="9057703" y="431682"/>
                </a:cubicBezTo>
                <a:cubicBezTo>
                  <a:pt x="9057703" y="640292"/>
                  <a:pt x="8909730" y="814341"/>
                  <a:pt x="8713020" y="854594"/>
                </a:cubicBezTo>
                <a:lnTo>
                  <a:pt x="8627936" y="863171"/>
                </a:lnTo>
                <a:lnTo>
                  <a:pt x="8627936" y="863363"/>
                </a:lnTo>
                <a:lnTo>
                  <a:pt x="8626031" y="863363"/>
                </a:lnTo>
                <a:lnTo>
                  <a:pt x="8626021" y="863364"/>
                </a:lnTo>
                <a:lnTo>
                  <a:pt x="8626011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BC9DCC9-592C-2DB8-2DC4-9453173338FA}"/>
              </a:ext>
            </a:extLst>
          </p:cNvPr>
          <p:cNvSpPr>
            <a:spLocks/>
          </p:cNvSpPr>
          <p:nvPr/>
        </p:nvSpPr>
        <p:spPr>
          <a:xfrm>
            <a:off x="0" y="1848272"/>
            <a:ext cx="6187313" cy="863364"/>
          </a:xfrm>
          <a:custGeom>
            <a:avLst/>
            <a:gdLst>
              <a:gd name="connsiteX0" fmla="*/ 0 w 6187313"/>
              <a:gd name="connsiteY0" fmla="*/ 0 h 863364"/>
              <a:gd name="connsiteX1" fmla="*/ 5755631 w 6187313"/>
              <a:gd name="connsiteY1" fmla="*/ 0 h 863364"/>
              <a:gd name="connsiteX2" fmla="*/ 5757545 w 6187313"/>
              <a:gd name="connsiteY2" fmla="*/ 0 h 863364"/>
              <a:gd name="connsiteX3" fmla="*/ 5757545 w 6187313"/>
              <a:gd name="connsiteY3" fmla="*/ 193 h 863364"/>
              <a:gd name="connsiteX4" fmla="*/ 5842630 w 6187313"/>
              <a:gd name="connsiteY4" fmla="*/ 8770 h 863364"/>
              <a:gd name="connsiteX5" fmla="*/ 6187313 w 6187313"/>
              <a:gd name="connsiteY5" fmla="*/ 431682 h 863364"/>
              <a:gd name="connsiteX6" fmla="*/ 5842630 w 6187313"/>
              <a:gd name="connsiteY6" fmla="*/ 854594 h 863364"/>
              <a:gd name="connsiteX7" fmla="*/ 5757545 w 6187313"/>
              <a:gd name="connsiteY7" fmla="*/ 863171 h 863364"/>
              <a:gd name="connsiteX8" fmla="*/ 5757545 w 6187313"/>
              <a:gd name="connsiteY8" fmla="*/ 863363 h 863364"/>
              <a:gd name="connsiteX9" fmla="*/ 5755641 w 6187313"/>
              <a:gd name="connsiteY9" fmla="*/ 863363 h 863364"/>
              <a:gd name="connsiteX10" fmla="*/ 5755631 w 6187313"/>
              <a:gd name="connsiteY10" fmla="*/ 863364 h 863364"/>
              <a:gd name="connsiteX11" fmla="*/ 5755621 w 6187313"/>
              <a:gd name="connsiteY11" fmla="*/ 863363 h 863364"/>
              <a:gd name="connsiteX12" fmla="*/ 0 w 618731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87313" h="863364">
                <a:moveTo>
                  <a:pt x="0" y="0"/>
                </a:moveTo>
                <a:lnTo>
                  <a:pt x="5755631" y="0"/>
                </a:lnTo>
                <a:lnTo>
                  <a:pt x="5757545" y="0"/>
                </a:lnTo>
                <a:lnTo>
                  <a:pt x="5757545" y="193"/>
                </a:lnTo>
                <a:lnTo>
                  <a:pt x="5842630" y="8770"/>
                </a:lnTo>
                <a:cubicBezTo>
                  <a:pt x="6039340" y="49023"/>
                  <a:pt x="6187313" y="223072"/>
                  <a:pt x="6187313" y="431682"/>
                </a:cubicBezTo>
                <a:cubicBezTo>
                  <a:pt x="6187313" y="640292"/>
                  <a:pt x="6039340" y="814341"/>
                  <a:pt x="5842630" y="854594"/>
                </a:cubicBezTo>
                <a:lnTo>
                  <a:pt x="5757545" y="863171"/>
                </a:lnTo>
                <a:lnTo>
                  <a:pt x="5757545" y="863363"/>
                </a:lnTo>
                <a:lnTo>
                  <a:pt x="5755641" y="863363"/>
                </a:lnTo>
                <a:lnTo>
                  <a:pt x="5755631" y="863364"/>
                </a:lnTo>
                <a:lnTo>
                  <a:pt x="5755621" y="863363"/>
                </a:lnTo>
                <a:lnTo>
                  <a:pt x="0" y="863363"/>
                </a:lnTo>
                <a:close/>
              </a:path>
            </a:pathLst>
          </a:custGeom>
          <a:solidFill>
            <a:schemeClr val="accent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16D748A-72C1-B314-7C89-D4552ED867C2}"/>
              </a:ext>
            </a:extLst>
          </p:cNvPr>
          <p:cNvSpPr>
            <a:spLocks/>
          </p:cNvSpPr>
          <p:nvPr/>
        </p:nvSpPr>
        <p:spPr>
          <a:xfrm>
            <a:off x="3177" y="1848272"/>
            <a:ext cx="3306952" cy="863364"/>
          </a:xfrm>
          <a:custGeom>
            <a:avLst/>
            <a:gdLst>
              <a:gd name="connsiteX0" fmla="*/ 0 w 3306952"/>
              <a:gd name="connsiteY0" fmla="*/ 0 h 863364"/>
              <a:gd name="connsiteX1" fmla="*/ 2875270 w 3306952"/>
              <a:gd name="connsiteY1" fmla="*/ 0 h 863364"/>
              <a:gd name="connsiteX2" fmla="*/ 2877184 w 3306952"/>
              <a:gd name="connsiteY2" fmla="*/ 0 h 863364"/>
              <a:gd name="connsiteX3" fmla="*/ 2877184 w 3306952"/>
              <a:gd name="connsiteY3" fmla="*/ 193 h 863364"/>
              <a:gd name="connsiteX4" fmla="*/ 2962269 w 3306952"/>
              <a:gd name="connsiteY4" fmla="*/ 8770 h 863364"/>
              <a:gd name="connsiteX5" fmla="*/ 3306952 w 3306952"/>
              <a:gd name="connsiteY5" fmla="*/ 431682 h 863364"/>
              <a:gd name="connsiteX6" fmla="*/ 2962269 w 3306952"/>
              <a:gd name="connsiteY6" fmla="*/ 854594 h 863364"/>
              <a:gd name="connsiteX7" fmla="*/ 2877184 w 3306952"/>
              <a:gd name="connsiteY7" fmla="*/ 863171 h 863364"/>
              <a:gd name="connsiteX8" fmla="*/ 2877184 w 3306952"/>
              <a:gd name="connsiteY8" fmla="*/ 863363 h 863364"/>
              <a:gd name="connsiteX9" fmla="*/ 2875280 w 3306952"/>
              <a:gd name="connsiteY9" fmla="*/ 863363 h 863364"/>
              <a:gd name="connsiteX10" fmla="*/ 2875270 w 3306952"/>
              <a:gd name="connsiteY10" fmla="*/ 863364 h 863364"/>
              <a:gd name="connsiteX11" fmla="*/ 2875260 w 3306952"/>
              <a:gd name="connsiteY11" fmla="*/ 863363 h 863364"/>
              <a:gd name="connsiteX12" fmla="*/ 0 w 3306952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6952" h="863364">
                <a:moveTo>
                  <a:pt x="0" y="0"/>
                </a:moveTo>
                <a:lnTo>
                  <a:pt x="2875270" y="0"/>
                </a:lnTo>
                <a:lnTo>
                  <a:pt x="2877184" y="0"/>
                </a:lnTo>
                <a:lnTo>
                  <a:pt x="2877184" y="193"/>
                </a:lnTo>
                <a:lnTo>
                  <a:pt x="2962269" y="8770"/>
                </a:lnTo>
                <a:cubicBezTo>
                  <a:pt x="3158979" y="49023"/>
                  <a:pt x="3306952" y="223072"/>
                  <a:pt x="3306952" y="431682"/>
                </a:cubicBezTo>
                <a:cubicBezTo>
                  <a:pt x="3306952" y="640292"/>
                  <a:pt x="3158979" y="814341"/>
                  <a:pt x="2962269" y="854594"/>
                </a:cubicBezTo>
                <a:lnTo>
                  <a:pt x="2877184" y="863171"/>
                </a:lnTo>
                <a:lnTo>
                  <a:pt x="2877184" y="863363"/>
                </a:lnTo>
                <a:lnTo>
                  <a:pt x="2875280" y="863363"/>
                </a:lnTo>
                <a:lnTo>
                  <a:pt x="2875270" y="863364"/>
                </a:lnTo>
                <a:lnTo>
                  <a:pt x="2875260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074D2-934F-16DE-EAFD-56881B2702F5}"/>
              </a:ext>
            </a:extLst>
          </p:cNvPr>
          <p:cNvSpPr txBox="1">
            <a:spLocks/>
          </p:cNvSpPr>
          <p:nvPr/>
        </p:nvSpPr>
        <p:spPr>
          <a:xfrm>
            <a:off x="4358462" y="1972178"/>
            <a:ext cx="1409252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da-DK" dirty="0"/>
              <a:t>Recurring 1:1s</a:t>
            </a:r>
          </a:p>
        </p:txBody>
      </p:sp>
      <p:sp>
        <p:nvSpPr>
          <p:cNvPr id="19" name="BigStat 65">
            <a:extLst>
              <a:ext uri="{FF2B5EF4-FFF2-40B4-BE49-F238E27FC236}">
                <a16:creationId xmlns:a16="http://schemas.microsoft.com/office/drawing/2014/main" id="{78DBAAB8-D07E-FBE6-D6C4-B54DA2537C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393473" y="1166497"/>
            <a:ext cx="788677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1A85B-BF40-52DC-EDEF-5FDC641BC7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313" y="2310375"/>
            <a:ext cx="4479367" cy="36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06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4AC3AE9-FC31-9AB4-0F29-A555F9AEBB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AC3AE9-FC31-9AB4-0F29-A555F9AEB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igStat 65">
            <a:extLst>
              <a:ext uri="{FF2B5EF4-FFF2-40B4-BE49-F238E27FC236}">
                <a16:creationId xmlns:a16="http://schemas.microsoft.com/office/drawing/2014/main" id="{445242FA-1CD9-62E5-3E40-16F354A4B11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0356" y="381402"/>
            <a:ext cx="11362544" cy="36933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2800" cap="all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dirty="0"/>
              <a:t>The Way We Work: 4 core rituals for teams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7877361-C3DC-0591-EDEC-DBCA170A650B}"/>
              </a:ext>
            </a:extLst>
          </p:cNvPr>
          <p:cNvSpPr>
            <a:spLocks/>
          </p:cNvSpPr>
          <p:nvPr/>
        </p:nvSpPr>
        <p:spPr>
          <a:xfrm>
            <a:off x="-1" y="1848272"/>
            <a:ext cx="11868298" cy="863364"/>
          </a:xfrm>
          <a:custGeom>
            <a:avLst/>
            <a:gdLst>
              <a:gd name="connsiteX0" fmla="*/ 0 w 11868298"/>
              <a:gd name="connsiteY0" fmla="*/ 0 h 863364"/>
              <a:gd name="connsiteX1" fmla="*/ 11436616 w 11868298"/>
              <a:gd name="connsiteY1" fmla="*/ 0 h 863364"/>
              <a:gd name="connsiteX2" fmla="*/ 11438530 w 11868298"/>
              <a:gd name="connsiteY2" fmla="*/ 0 h 863364"/>
              <a:gd name="connsiteX3" fmla="*/ 11438530 w 11868298"/>
              <a:gd name="connsiteY3" fmla="*/ 193 h 863364"/>
              <a:gd name="connsiteX4" fmla="*/ 11523615 w 11868298"/>
              <a:gd name="connsiteY4" fmla="*/ 8770 h 863364"/>
              <a:gd name="connsiteX5" fmla="*/ 11868298 w 11868298"/>
              <a:gd name="connsiteY5" fmla="*/ 431682 h 863364"/>
              <a:gd name="connsiteX6" fmla="*/ 11523615 w 11868298"/>
              <a:gd name="connsiteY6" fmla="*/ 854594 h 863364"/>
              <a:gd name="connsiteX7" fmla="*/ 11438530 w 11868298"/>
              <a:gd name="connsiteY7" fmla="*/ 863171 h 863364"/>
              <a:gd name="connsiteX8" fmla="*/ 11438530 w 11868298"/>
              <a:gd name="connsiteY8" fmla="*/ 863363 h 863364"/>
              <a:gd name="connsiteX9" fmla="*/ 11436626 w 11868298"/>
              <a:gd name="connsiteY9" fmla="*/ 863363 h 863364"/>
              <a:gd name="connsiteX10" fmla="*/ 11436616 w 11868298"/>
              <a:gd name="connsiteY10" fmla="*/ 863364 h 863364"/>
              <a:gd name="connsiteX11" fmla="*/ 11436606 w 11868298"/>
              <a:gd name="connsiteY11" fmla="*/ 863363 h 863364"/>
              <a:gd name="connsiteX12" fmla="*/ 0 w 11868298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68298" h="863364">
                <a:moveTo>
                  <a:pt x="0" y="0"/>
                </a:moveTo>
                <a:lnTo>
                  <a:pt x="11436616" y="0"/>
                </a:lnTo>
                <a:lnTo>
                  <a:pt x="11438530" y="0"/>
                </a:lnTo>
                <a:lnTo>
                  <a:pt x="11438530" y="193"/>
                </a:lnTo>
                <a:lnTo>
                  <a:pt x="11523615" y="8770"/>
                </a:lnTo>
                <a:cubicBezTo>
                  <a:pt x="11720325" y="49023"/>
                  <a:pt x="11868298" y="223072"/>
                  <a:pt x="11868298" y="431682"/>
                </a:cubicBezTo>
                <a:cubicBezTo>
                  <a:pt x="11868298" y="640292"/>
                  <a:pt x="11720325" y="814341"/>
                  <a:pt x="11523615" y="854594"/>
                </a:cubicBezTo>
                <a:lnTo>
                  <a:pt x="11438530" y="863171"/>
                </a:lnTo>
                <a:lnTo>
                  <a:pt x="11438530" y="863363"/>
                </a:lnTo>
                <a:lnTo>
                  <a:pt x="11436626" y="863363"/>
                </a:lnTo>
                <a:lnTo>
                  <a:pt x="11436616" y="863364"/>
                </a:lnTo>
                <a:lnTo>
                  <a:pt x="11436606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EAF3894-5640-A24F-937C-854679132482}"/>
              </a:ext>
            </a:extLst>
          </p:cNvPr>
          <p:cNvSpPr>
            <a:spLocks/>
          </p:cNvSpPr>
          <p:nvPr/>
        </p:nvSpPr>
        <p:spPr>
          <a:xfrm>
            <a:off x="3178" y="1848272"/>
            <a:ext cx="9057703" cy="863364"/>
          </a:xfrm>
          <a:custGeom>
            <a:avLst/>
            <a:gdLst>
              <a:gd name="connsiteX0" fmla="*/ 0 w 9057703"/>
              <a:gd name="connsiteY0" fmla="*/ 0 h 863364"/>
              <a:gd name="connsiteX1" fmla="*/ 8626021 w 9057703"/>
              <a:gd name="connsiteY1" fmla="*/ 0 h 863364"/>
              <a:gd name="connsiteX2" fmla="*/ 8627936 w 9057703"/>
              <a:gd name="connsiteY2" fmla="*/ 0 h 863364"/>
              <a:gd name="connsiteX3" fmla="*/ 8627936 w 9057703"/>
              <a:gd name="connsiteY3" fmla="*/ 193 h 863364"/>
              <a:gd name="connsiteX4" fmla="*/ 8713020 w 9057703"/>
              <a:gd name="connsiteY4" fmla="*/ 8770 h 863364"/>
              <a:gd name="connsiteX5" fmla="*/ 9057703 w 9057703"/>
              <a:gd name="connsiteY5" fmla="*/ 431682 h 863364"/>
              <a:gd name="connsiteX6" fmla="*/ 8713020 w 9057703"/>
              <a:gd name="connsiteY6" fmla="*/ 854594 h 863364"/>
              <a:gd name="connsiteX7" fmla="*/ 8627936 w 9057703"/>
              <a:gd name="connsiteY7" fmla="*/ 863171 h 863364"/>
              <a:gd name="connsiteX8" fmla="*/ 8627936 w 9057703"/>
              <a:gd name="connsiteY8" fmla="*/ 863363 h 863364"/>
              <a:gd name="connsiteX9" fmla="*/ 8626031 w 9057703"/>
              <a:gd name="connsiteY9" fmla="*/ 863363 h 863364"/>
              <a:gd name="connsiteX10" fmla="*/ 8626021 w 9057703"/>
              <a:gd name="connsiteY10" fmla="*/ 863364 h 863364"/>
              <a:gd name="connsiteX11" fmla="*/ 8626011 w 9057703"/>
              <a:gd name="connsiteY11" fmla="*/ 863363 h 863364"/>
              <a:gd name="connsiteX12" fmla="*/ 0 w 905770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57703" h="863364">
                <a:moveTo>
                  <a:pt x="0" y="0"/>
                </a:moveTo>
                <a:lnTo>
                  <a:pt x="8626021" y="0"/>
                </a:lnTo>
                <a:lnTo>
                  <a:pt x="8627936" y="0"/>
                </a:lnTo>
                <a:lnTo>
                  <a:pt x="8627936" y="193"/>
                </a:lnTo>
                <a:lnTo>
                  <a:pt x="8713020" y="8770"/>
                </a:lnTo>
                <a:cubicBezTo>
                  <a:pt x="8909730" y="49023"/>
                  <a:pt x="9057703" y="223072"/>
                  <a:pt x="9057703" y="431682"/>
                </a:cubicBezTo>
                <a:cubicBezTo>
                  <a:pt x="9057703" y="640292"/>
                  <a:pt x="8909730" y="814341"/>
                  <a:pt x="8713020" y="854594"/>
                </a:cubicBezTo>
                <a:lnTo>
                  <a:pt x="8627936" y="863171"/>
                </a:lnTo>
                <a:lnTo>
                  <a:pt x="8627936" y="863363"/>
                </a:lnTo>
                <a:lnTo>
                  <a:pt x="8626031" y="863363"/>
                </a:lnTo>
                <a:lnTo>
                  <a:pt x="8626021" y="863364"/>
                </a:lnTo>
                <a:lnTo>
                  <a:pt x="8626011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14B8AB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22D827-6510-A8BE-78C6-1E7CF29565CE}"/>
              </a:ext>
            </a:extLst>
          </p:cNvPr>
          <p:cNvSpPr>
            <a:spLocks/>
          </p:cNvSpPr>
          <p:nvPr/>
        </p:nvSpPr>
        <p:spPr>
          <a:xfrm>
            <a:off x="0" y="1848272"/>
            <a:ext cx="6187313" cy="863364"/>
          </a:xfrm>
          <a:custGeom>
            <a:avLst/>
            <a:gdLst>
              <a:gd name="connsiteX0" fmla="*/ 0 w 6187313"/>
              <a:gd name="connsiteY0" fmla="*/ 0 h 863364"/>
              <a:gd name="connsiteX1" fmla="*/ 5755631 w 6187313"/>
              <a:gd name="connsiteY1" fmla="*/ 0 h 863364"/>
              <a:gd name="connsiteX2" fmla="*/ 5757545 w 6187313"/>
              <a:gd name="connsiteY2" fmla="*/ 0 h 863364"/>
              <a:gd name="connsiteX3" fmla="*/ 5757545 w 6187313"/>
              <a:gd name="connsiteY3" fmla="*/ 193 h 863364"/>
              <a:gd name="connsiteX4" fmla="*/ 5842630 w 6187313"/>
              <a:gd name="connsiteY4" fmla="*/ 8770 h 863364"/>
              <a:gd name="connsiteX5" fmla="*/ 6187313 w 6187313"/>
              <a:gd name="connsiteY5" fmla="*/ 431682 h 863364"/>
              <a:gd name="connsiteX6" fmla="*/ 5842630 w 6187313"/>
              <a:gd name="connsiteY6" fmla="*/ 854594 h 863364"/>
              <a:gd name="connsiteX7" fmla="*/ 5757545 w 6187313"/>
              <a:gd name="connsiteY7" fmla="*/ 863171 h 863364"/>
              <a:gd name="connsiteX8" fmla="*/ 5757545 w 6187313"/>
              <a:gd name="connsiteY8" fmla="*/ 863363 h 863364"/>
              <a:gd name="connsiteX9" fmla="*/ 5755641 w 6187313"/>
              <a:gd name="connsiteY9" fmla="*/ 863363 h 863364"/>
              <a:gd name="connsiteX10" fmla="*/ 5755631 w 6187313"/>
              <a:gd name="connsiteY10" fmla="*/ 863364 h 863364"/>
              <a:gd name="connsiteX11" fmla="*/ 5755621 w 6187313"/>
              <a:gd name="connsiteY11" fmla="*/ 863363 h 863364"/>
              <a:gd name="connsiteX12" fmla="*/ 0 w 6187313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87313" h="863364">
                <a:moveTo>
                  <a:pt x="0" y="0"/>
                </a:moveTo>
                <a:lnTo>
                  <a:pt x="5755631" y="0"/>
                </a:lnTo>
                <a:lnTo>
                  <a:pt x="5757545" y="0"/>
                </a:lnTo>
                <a:lnTo>
                  <a:pt x="5757545" y="193"/>
                </a:lnTo>
                <a:lnTo>
                  <a:pt x="5842630" y="8770"/>
                </a:lnTo>
                <a:cubicBezTo>
                  <a:pt x="6039340" y="49023"/>
                  <a:pt x="6187313" y="223072"/>
                  <a:pt x="6187313" y="431682"/>
                </a:cubicBezTo>
                <a:cubicBezTo>
                  <a:pt x="6187313" y="640292"/>
                  <a:pt x="6039340" y="814341"/>
                  <a:pt x="5842630" y="854594"/>
                </a:cubicBezTo>
                <a:lnTo>
                  <a:pt x="5757545" y="863171"/>
                </a:lnTo>
                <a:lnTo>
                  <a:pt x="5757545" y="863363"/>
                </a:lnTo>
                <a:lnTo>
                  <a:pt x="5755641" y="863363"/>
                </a:lnTo>
                <a:lnTo>
                  <a:pt x="5755631" y="863364"/>
                </a:lnTo>
                <a:lnTo>
                  <a:pt x="5755621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5C72D4-E693-3EE8-2487-F8276CDBBD13}"/>
              </a:ext>
            </a:extLst>
          </p:cNvPr>
          <p:cNvSpPr>
            <a:spLocks/>
          </p:cNvSpPr>
          <p:nvPr/>
        </p:nvSpPr>
        <p:spPr>
          <a:xfrm>
            <a:off x="3177" y="1848272"/>
            <a:ext cx="3306952" cy="863364"/>
          </a:xfrm>
          <a:custGeom>
            <a:avLst/>
            <a:gdLst>
              <a:gd name="connsiteX0" fmla="*/ 0 w 3306952"/>
              <a:gd name="connsiteY0" fmla="*/ 0 h 863364"/>
              <a:gd name="connsiteX1" fmla="*/ 2875270 w 3306952"/>
              <a:gd name="connsiteY1" fmla="*/ 0 h 863364"/>
              <a:gd name="connsiteX2" fmla="*/ 2877184 w 3306952"/>
              <a:gd name="connsiteY2" fmla="*/ 0 h 863364"/>
              <a:gd name="connsiteX3" fmla="*/ 2877184 w 3306952"/>
              <a:gd name="connsiteY3" fmla="*/ 193 h 863364"/>
              <a:gd name="connsiteX4" fmla="*/ 2962269 w 3306952"/>
              <a:gd name="connsiteY4" fmla="*/ 8770 h 863364"/>
              <a:gd name="connsiteX5" fmla="*/ 3306952 w 3306952"/>
              <a:gd name="connsiteY5" fmla="*/ 431682 h 863364"/>
              <a:gd name="connsiteX6" fmla="*/ 2962269 w 3306952"/>
              <a:gd name="connsiteY6" fmla="*/ 854594 h 863364"/>
              <a:gd name="connsiteX7" fmla="*/ 2877184 w 3306952"/>
              <a:gd name="connsiteY7" fmla="*/ 863171 h 863364"/>
              <a:gd name="connsiteX8" fmla="*/ 2877184 w 3306952"/>
              <a:gd name="connsiteY8" fmla="*/ 863363 h 863364"/>
              <a:gd name="connsiteX9" fmla="*/ 2875280 w 3306952"/>
              <a:gd name="connsiteY9" fmla="*/ 863363 h 863364"/>
              <a:gd name="connsiteX10" fmla="*/ 2875270 w 3306952"/>
              <a:gd name="connsiteY10" fmla="*/ 863364 h 863364"/>
              <a:gd name="connsiteX11" fmla="*/ 2875260 w 3306952"/>
              <a:gd name="connsiteY11" fmla="*/ 863363 h 863364"/>
              <a:gd name="connsiteX12" fmla="*/ 0 w 3306952"/>
              <a:gd name="connsiteY12" fmla="*/ 863363 h 86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6952" h="863364">
                <a:moveTo>
                  <a:pt x="0" y="0"/>
                </a:moveTo>
                <a:lnTo>
                  <a:pt x="2875270" y="0"/>
                </a:lnTo>
                <a:lnTo>
                  <a:pt x="2877184" y="0"/>
                </a:lnTo>
                <a:lnTo>
                  <a:pt x="2877184" y="193"/>
                </a:lnTo>
                <a:lnTo>
                  <a:pt x="2962269" y="8770"/>
                </a:lnTo>
                <a:cubicBezTo>
                  <a:pt x="3158979" y="49023"/>
                  <a:pt x="3306952" y="223072"/>
                  <a:pt x="3306952" y="431682"/>
                </a:cubicBezTo>
                <a:cubicBezTo>
                  <a:pt x="3306952" y="640292"/>
                  <a:pt x="3158979" y="814341"/>
                  <a:pt x="2962269" y="854594"/>
                </a:cubicBezTo>
                <a:lnTo>
                  <a:pt x="2877184" y="863171"/>
                </a:lnTo>
                <a:lnTo>
                  <a:pt x="2877184" y="863363"/>
                </a:lnTo>
                <a:lnTo>
                  <a:pt x="2875280" y="863363"/>
                </a:lnTo>
                <a:lnTo>
                  <a:pt x="2875270" y="863364"/>
                </a:lnTo>
                <a:lnTo>
                  <a:pt x="2875260" y="863363"/>
                </a:lnTo>
                <a:lnTo>
                  <a:pt x="0" y="863363"/>
                </a:lnTo>
                <a:close/>
              </a:path>
            </a:pathLst>
          </a:custGeom>
          <a:solidFill>
            <a:srgbClr val="0020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0A5455-0530-BB40-C246-1FD8454D2160}"/>
              </a:ext>
            </a:extLst>
          </p:cNvPr>
          <p:cNvSpPr txBox="1">
            <a:spLocks/>
          </p:cNvSpPr>
          <p:nvPr/>
        </p:nvSpPr>
        <p:spPr>
          <a:xfrm>
            <a:off x="7437979" y="1972178"/>
            <a:ext cx="1180925" cy="6155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da-DK" dirty="0"/>
              <a:t>Regular </a:t>
            </a:r>
            <a:br>
              <a:rPr lang="da-DK" dirty="0"/>
            </a:br>
            <a:r>
              <a:rPr lang="da-DK" dirty="0"/>
              <a:t>Retros</a:t>
            </a:r>
          </a:p>
        </p:txBody>
      </p:sp>
      <p:sp>
        <p:nvSpPr>
          <p:cNvPr id="18" name="BigStat 65">
            <a:extLst>
              <a:ext uri="{FF2B5EF4-FFF2-40B4-BE49-F238E27FC236}">
                <a16:creationId xmlns:a16="http://schemas.microsoft.com/office/drawing/2014/main" id="{BBFAAE05-2992-6993-2BCE-2B9078D93D6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72741" y="1166497"/>
            <a:ext cx="779059" cy="169277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3600" b="1" spc="0" baseline="0">
                <a:ln w="6350" cap="flat">
                  <a:noFill/>
                  <a:miter lim="800000"/>
                </a:ln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1000" b="0" dirty="0">
                <a:solidFill>
                  <a:schemeClr val="bg1"/>
                </a:solidFill>
                <a:latin typeface="Georgia" panose="02040502050405020303" pitchFamily="18" charset="0"/>
              </a:rPr>
              <a:t>3</a:t>
            </a:r>
          </a:p>
        </p:txBody>
      </p:sp>
      <p:pic>
        <p:nvPicPr>
          <p:cNvPr id="17" name="CustomIcon">
            <a:extLst>
              <a:ext uri="{FF2B5EF4-FFF2-40B4-BE49-F238E27FC236}">
                <a16:creationId xmlns:a16="http://schemas.microsoft.com/office/drawing/2014/main" id="{2C21337A-DDA9-22AB-67E3-816AE20EBF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56652" y="2793109"/>
            <a:ext cx="3205493" cy="32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71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c90ee1e1-c015-415f-8aa1-dd21303cc84c"/>
  <p:tag name="NEWVI" val="true"/>
  <p:tag name="TEMPLATELASTEDITTED" val="2019-02-25 12:05 PM"/>
  <p:tag name="TEMPLATECREATED" val="2019-02-27 01:18 PM"/>
  <p:tag name="TEMPLATEVERSION" val="3"/>
  <p:tag name="BLUEONEFOURTHTITLEFONTCOLORFIXED" val="true"/>
  <p:tag name="DARKLAYOUTNAMESCHANGEDTOCONTRAST" val="true"/>
  <p:tag name="THINKCELLPRESENTATIONDONOTDELETE" val="&lt;?xml version=&quot;1.0&quot; encoding=&quot;UTF-16&quot; standalone=&quot;yes&quot;?&gt;&lt;root reqver=&quot;25060&quot;&gt;&lt;version val=&quot;2814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EMPLATELASTEDITED" val="2023-12-15 02:28 PM"/>
  <p:tag name="ICONENCLOSURE" val="False"/>
  <p:tag name="ICONLINEFILL" val="Color [A=255, R=255, G=255, B=255]"/>
  <p:tag name="ICONLINEFILLTHEME" val="Background 1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_new_logoimag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sklhGDg_J5JkHAJOV5J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d9z.T0ityQiOhevFTgF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_new_logoimag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ZQyKFgCFD5XAZPv3AWB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.LyJP9Ef7CM8T6PUBqd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JMKD2AQ9e77MMhub83Y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6iKZZoTDSflm.OoOVoM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RCzsv.ik_t3bs5QJ6VL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pd5uKiKgbfSxqQQ0aBG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Fw0tr2VymfPrG.nUcDK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5NG5p6QVlH6GlSHMQ0R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_new_logoimag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_new_logoimag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sklhGDg_J5JkHAJOV5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sklhGDg_J5JkHAJOV5J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d9z.T0ityQiOhevFTgFQ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_new_logoimag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ZQyKFgCFD5XAZPv3AWBQ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.LyJP9Ef7CM8T6PUBqdw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JMKD2AQ9e77MMhub83Y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6iKZZoTDSflm.OoOVoM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RCzsv.ik_t3bs5QJ6VLg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pd5uKiKgbfSxqQQ0aBG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Fw0tr2VymfPrG.nUcDK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425"/>
  <p:tag name="MTTABLE" val="Cell"/>
  <p:tag name="MTNUMBER" val="0.458904081237923"/>
  <p:tag name="LEFT" val="45"/>
  <p:tag name="TOP" val="110"/>
  <p:tag name="HEIGHT" val="19.3874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425"/>
  <p:tag name="MTTABLE" val="Cell"/>
  <p:tag name="MTNUMBER" val="0.458904081237923"/>
  <p:tag name="LEFT" val="45"/>
  <p:tag name="TOP" val="139.3875"/>
  <p:tag name="HEIGHT" val="70.15313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425"/>
  <p:tag name="MTTABLE" val="Cell"/>
  <p:tag name="MTNUMBER" val="0.458904081237923"/>
  <p:tag name="LEFT" val="45"/>
  <p:tag name="TOP" val="219.5406"/>
  <p:tag name="HEIGHT" val="70.15313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425"/>
  <p:tag name="MTTABLE" val="Cell"/>
  <p:tag name="MTNUMBER" val="0.458904081237923"/>
  <p:tag name="LEFT" val="45"/>
  <p:tag name="TOP" val="299.6938"/>
  <p:tag name="HEIGHT" val="70.1531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425"/>
  <p:tag name="MTTABLE" val="Cell"/>
  <p:tag name="MTNUMBER" val="0.458904081237923"/>
  <p:tag name="LEFT" val="45"/>
  <p:tag name="TOP" val="379.8469"/>
  <p:tag name="HEIGHT" val="70.1531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425"/>
  <p:tag name="MTTABLE" val="Cell"/>
  <p:tag name="MTNUMBER" val="0.458904081237923"/>
  <p:tag name="LEFT" val="490"/>
  <p:tag name="TOP" val="110"/>
  <p:tag name="HEIGHT" val="19.3874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425"/>
  <p:tag name="MTTABLE" val="Cell"/>
  <p:tag name="MTNUMBER" val="0.458904081237923"/>
  <p:tag name="LEFT" val="490"/>
  <p:tag name="TOP" val="139.3875"/>
  <p:tag name="HEIGHT" val="70.1531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425"/>
  <p:tag name="MTTABLE" val="Cell"/>
  <p:tag name="MTNUMBER" val="0.458904081237923"/>
  <p:tag name="LEFT" val="490"/>
  <p:tag name="TOP" val="219.5406"/>
  <p:tag name="HEIGHT" val="70.1531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425"/>
  <p:tag name="MTTABLE" val="Cell"/>
  <p:tag name="MTNUMBER" val="0.458904081237923"/>
  <p:tag name="LEFT" val="490"/>
  <p:tag name="TOP" val="299.6938"/>
  <p:tag name="HEIGHT" val="70.1531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425"/>
  <p:tag name="MTTABLE" val="Cell"/>
  <p:tag name="MTNUMBER" val="0.458904081237923"/>
  <p:tag name="LEFT" val="490"/>
  <p:tag name="TOP" val="379.8469"/>
  <p:tag name="HEIGHT" val="70.1531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uZ.dr0dtPKYSWmGw_6Yg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igStat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QibaDMIQaIJXCExx3CS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heme/theme1.xml><?xml version="1.0" encoding="utf-8"?>
<a:theme xmlns:a="http://schemas.openxmlformats.org/drawingml/2006/main" name="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61F79"/>
      </a:accent1>
      <a:accent2>
        <a:srgbClr val="00A9F4"/>
      </a:accent2>
      <a:accent3>
        <a:srgbClr val="2251FF"/>
      </a:accent3>
      <a:accent4>
        <a:srgbClr val="99E6FF"/>
      </a:accent4>
      <a:accent5>
        <a:srgbClr val="0679C3"/>
      </a:accent5>
      <a:accent6>
        <a:srgbClr val="75F0E7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61F79"/>
        </a:accent1>
        <a:accent2>
          <a:srgbClr val="00A9F4"/>
        </a:accent2>
        <a:accent3>
          <a:srgbClr val="2251FF"/>
        </a:accent3>
        <a:accent4>
          <a:srgbClr val="99E6FF"/>
        </a:accent4>
        <a:accent5>
          <a:srgbClr val="0679C3"/>
        </a:accent5>
        <a:accent6>
          <a:srgbClr val="75F0E7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 900">
      <a:srgbClr val="061F79"/>
    </a:custClr>
    <a:custClr name="Electric Blue 700">
      <a:srgbClr val="1537BA"/>
    </a:custClr>
    <a:custClr name="Electric Blue 500">
      <a:srgbClr val="2251FF"/>
    </a:custClr>
    <a:custClr name="Electric Blue 300">
      <a:srgbClr val="5E9DFF"/>
    </a:custClr>
    <a:custClr name="Electric Blue 200">
      <a:srgbClr val="99C4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Deep Blue 900">
      <a:srgbClr val="051C2C"/>
    </a:custClr>
    <a:custClr name="Electric Blue 800">
      <a:srgbClr val="0E2B99"/>
    </a:custClr>
    <a:custClr name="Electric Blue 500">
      <a:srgbClr val="2251FF"/>
    </a:custClr>
    <a:custClr name="Electric Blue 200">
      <a:srgbClr val="99C4FF"/>
    </a:custClr>
    <a:custClr name="Gray 10%">
      <a:srgbClr val="E6E6E6"/>
    </a:custClr>
    <a:custClr name="Crimson Red 300">
      <a:srgbClr val="F17E7E"/>
    </a:custClr>
    <a:custClr name="Crimson Red 500">
      <a:srgbClr val="E33B3B"/>
    </a:custClr>
    <a:custClr name="Crimson Red 700">
      <a:srgbClr val="B82525"/>
    </a:custClr>
    <a:custClr name="Crimson Red 900">
      <a:srgbClr val="8E0B0B"/>
    </a:custClr>
    <a:custClr name="Null">
      <a:srgbClr val="FEFFFF"/>
    </a:custClr>
    <a:custClr name="Marine Green 900">
      <a:srgbClr val="108980"/>
    </a:custClr>
    <a:custClr name="Marine Green 700">
      <a:srgbClr val="14B8AB"/>
    </a:custClr>
    <a:custClr name="Marine Green 500">
      <a:srgbClr val="0BDACB"/>
    </a:custClr>
    <a:custClr name="Marine Green 300">
      <a:srgbClr val="75F0E7"/>
    </a:custClr>
    <a:custClr name="Sand Neutral 300">
      <a:srgbClr val="E6D7BC"/>
    </a:custClr>
    <a:custClr name="Crimson Red 300">
      <a:srgbClr val="F17E7E"/>
    </a:custClr>
    <a:custClr name="Crimson Red 500">
      <a:srgbClr val="E33B3B"/>
    </a:custClr>
    <a:custClr name="Crimson Red 700">
      <a:srgbClr val="B82525"/>
    </a:custClr>
    <a:custClr name="Crimson Red 900">
      <a:srgbClr val="8E0B0B"/>
    </a:custClr>
    <a:custClr name="Null">
      <a:srgbClr val="FEFFFF"/>
    </a:custClr>
    <a:custClr name="Gray 70%">
      <a:srgbClr val="4D4D4D"/>
    </a:custClr>
    <a:custClr name="Gray 54%">
      <a:srgbClr val="757575"/>
    </a:custClr>
    <a:custClr name="Gray 30%">
      <a:srgbClr val="B3B3B3"/>
    </a:custClr>
    <a:custClr name="Gray 20%">
      <a:srgbClr val="CCCCCC"/>
    </a:custClr>
    <a:custClr name="Gray 10%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Marine Green 500">
      <a:srgbClr val="0BDACB"/>
    </a:custClr>
    <a:custClr name="Amber Yellow 500">
      <a:srgbClr val="FFA800"/>
    </a:custClr>
    <a:custClr name="Crimson Red 500">
      <a:srgbClr val="E33B3B"/>
    </a:custClr>
    <a:custClr name="Deep Blue 900">
      <a:srgbClr val="051C2C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C3FBFF45-EF7A-4DAA-BEA2-2CAF37679FE3}" vid="{E065B105-543B-4C36-9461-2C9B3656AF91}"/>
    </a:ext>
  </a:extLst>
</a:theme>
</file>

<file path=ppt/theme/theme2.xml><?xml version="1.0" encoding="utf-8"?>
<a:theme xmlns:a="http://schemas.openxmlformats.org/drawingml/2006/main" name="Contrast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99E6FF"/>
      </a:accent4>
      <a:accent5>
        <a:srgbClr val="0679C3"/>
      </a:accent5>
      <a:accent6>
        <a:srgbClr val="75F0E7"/>
      </a:accent6>
      <a:hlink>
        <a:srgbClr val="00A9F4"/>
      </a:hlink>
      <a:folHlink>
        <a:srgbClr val="8C5AC8"/>
      </a:folHlink>
    </a:clrScheme>
    <a:fontScheme name="Scheme Blu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Blue">
        <a:dk1>
          <a:srgbClr val="FFFFFF"/>
        </a:dk1>
        <a:lt1>
          <a:srgbClr val="051C2C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A9F4"/>
        </a:accent2>
        <a:accent3>
          <a:srgbClr val="2251FF"/>
        </a:accent3>
        <a:accent4>
          <a:srgbClr val="99E6FF"/>
        </a:accent4>
        <a:accent5>
          <a:srgbClr val="0679C3"/>
        </a:accent5>
        <a:accent6>
          <a:srgbClr val="75F0E7"/>
        </a:accent6>
        <a:hlink>
          <a:srgbClr val="00A9F4"/>
        </a:hlink>
        <a:folHlink>
          <a:srgbClr val="8C5AC8"/>
        </a:folHlink>
      </a:clrScheme>
    </a:extraClrScheme>
  </a:extraClrSchemeLst>
  <a:custClrLst>
    <a:custClr name="Cyan 200">
      <a:srgbClr val="99E6FF"/>
    </a:custClr>
    <a:custClr name="Cyan 300">
      <a:srgbClr val="6ECBF7"/>
    </a:custClr>
    <a:custClr name="Cyan 500">
      <a:srgbClr val="00A9F4"/>
    </a:custClr>
    <a:custClr name="Cyan 700">
      <a:srgbClr val="0679C3"/>
    </a:custClr>
    <a:custClr name="Cyan 900">
      <a:srgbClr val="084D91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Cyan 700">
      <a:srgbClr val="0679C3"/>
    </a:custClr>
    <a:custClr name="Cyan 300">
      <a:srgbClr val="6ECBF7"/>
    </a:custClr>
    <a:custClr name="Gray 10%">
      <a:srgbClr val="E6E6E6"/>
    </a:custClr>
    <a:custClr name="Crimson Red 300">
      <a:srgbClr val="F17E7E"/>
    </a:custClr>
    <a:custClr name="Crimson Red 600">
      <a:srgbClr val="CD3030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Marine Green 900">
      <a:srgbClr val="108980"/>
    </a:custClr>
    <a:custClr name="Marine Green 600">
      <a:srgbClr val="10CBBC"/>
    </a:custClr>
    <a:custClr name="Sand Neutral 300">
      <a:srgbClr val="E6D7BC"/>
    </a:custClr>
    <a:custClr name="Crimson Red 300">
      <a:srgbClr val="F17E7E"/>
    </a:custClr>
    <a:custClr name="Crimson Red 600">
      <a:srgbClr val="CD3030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Gray 70%">
      <a:srgbClr val="4D4D4D"/>
    </a:custClr>
    <a:custClr name="Gray 54%">
      <a:srgbClr val="757575"/>
    </a:custClr>
    <a:custClr name="Gray 30%">
      <a:srgbClr val="B3B3B3"/>
    </a:custClr>
    <a:custClr name="Gray 20%">
      <a:srgbClr val="CCCCCC"/>
    </a:custClr>
    <a:custClr name="Gray 10%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Electric Blue 900">
      <a:srgbClr val="061F79"/>
    </a:custClr>
    <a:custClr name="Marine Green 500">
      <a:srgbClr val="0BDACB"/>
    </a:custClr>
    <a:custClr name="Amber Yellow 500">
      <a:srgbClr val="FFA800"/>
    </a:custClr>
    <a:custClr name="Crimson Red 500">
      <a:srgbClr val="E33B3B"/>
    </a:custClr>
    <a:custClr name="Deep Blue 700">
      <a:srgbClr val="103559"/>
    </a:custClr>
    <a:custClr name="Deep Blue 600">
      <a:srgbClr val="1B456E"/>
    </a:custClr>
    <a:custClr name="Deep Blue 500">
      <a:srgbClr val="2B5580"/>
    </a:custClr>
    <a:custClr name="Deep Blue 300">
      <a:srgbClr val="5380AC"/>
    </a:custClr>
    <a:custClr name="Deep Blue 200">
      <a:srgbClr val="82A6C9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C3FBFF45-EF7A-4DAA-BEA2-2CAF37679FE3}" vid="{E7E3497A-1339-447E-8BF0-7EB704306EF3}"/>
    </a:ext>
  </a:extLst>
</a:theme>
</file>

<file path=ppt/theme/theme3.xml><?xml version="1.0" encoding="utf-8"?>
<a:theme xmlns:a="http://schemas.openxmlformats.org/drawingml/2006/main" name="CustomMaster 10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8C5AC8"/>
      </a:folHlink>
    </a:clrScheme>
    <a:fontScheme name="Scheme Blu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Blue">
        <a:dk1>
          <a:srgbClr val="FFFFFF"/>
        </a:dk1>
        <a:lt1>
          <a:srgbClr val="051C2C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00A9F4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White)">
      <a:srgbClr val="FFFFFF"/>
    </a:custClr>
    <a:custClr name="Linear 2 (Pale Blue)">
      <a:srgbClr val="AAE6F0"/>
    </a:custClr>
    <a:custClr name="Linear 3">
      <a:srgbClr val="71D2F1"/>
    </a:custClr>
    <a:custClr name="Linear 4">
      <a:srgbClr val="39BDF3"/>
    </a:custClr>
    <a:custClr name="Linear 5 (Cyan)">
      <a:srgbClr val="00A9F4"/>
    </a:custClr>
    <a:custClr name="Linear 6">
      <a:srgbClr val="027AB1"/>
    </a:custClr>
    <a:custClr name="Linear 7">
      <a:srgbClr val="034B6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D8E3C897-85A5-4EC0-B954-E609CAE62F33}" vid="{2ABC85F8-71AD-4C15-A80D-F811E14427FE}"/>
    </a:ext>
  </a:extLst>
</a:theme>
</file>

<file path=ppt/theme/theme4.xml><?xml version="1.0" encoding="utf-8"?>
<a:theme xmlns:a="http://schemas.openxmlformats.org/drawingml/2006/main" name="1_Contrast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8C5AC8"/>
      </a:folHlink>
    </a:clrScheme>
    <a:fontScheme name="Scheme Blu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Blue">
        <a:dk1>
          <a:srgbClr val="FFFFFF"/>
        </a:dk1>
        <a:lt1>
          <a:srgbClr val="051C2C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00A9F4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White)">
      <a:srgbClr val="FFFFFF"/>
    </a:custClr>
    <a:custClr name="Linear 2 (Pale Blue)">
      <a:srgbClr val="AAE6F0"/>
    </a:custClr>
    <a:custClr name="Linear 3">
      <a:srgbClr val="71D2F1"/>
    </a:custClr>
    <a:custClr name="Linear 4">
      <a:srgbClr val="39BDF3"/>
    </a:custClr>
    <a:custClr name="Linear 5 (Cyan)">
      <a:srgbClr val="00A9F4"/>
    </a:custClr>
    <a:custClr name="Linear 6">
      <a:srgbClr val="027AB1"/>
    </a:custClr>
    <a:custClr name="Linear 7">
      <a:srgbClr val="034B6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Blank.potx" id="{3CE3ACB9-35B4-4887-8A44-E3EBF3609EBA}" vid="{EDB0F269-A9B1-4AC7-8B32-85D59A739425}"/>
    </a:ext>
  </a:extLst>
</a:theme>
</file>

<file path=ppt/theme/theme5.xml><?xml version="1.0" encoding="utf-8"?>
<a:theme xmlns:a="http://schemas.openxmlformats.org/drawingml/2006/main" name="5_Custom Design">
  <a:themeElements>
    <a:clrScheme name="SHRM24 Executive Network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251FF"/>
      </a:accent1>
      <a:accent2>
        <a:srgbClr val="FFA800"/>
      </a:accent2>
      <a:accent3>
        <a:srgbClr val="14B8AB"/>
      </a:accent3>
      <a:accent4>
        <a:srgbClr val="00B7F1"/>
      </a:accent4>
      <a:accent5>
        <a:srgbClr val="BD3BAA"/>
      </a:accent5>
      <a:accent6>
        <a:srgbClr val="19378F"/>
      </a:accent6>
      <a:hlink>
        <a:srgbClr val="15365E"/>
      </a:hlink>
      <a:folHlink>
        <a:srgbClr val="051C2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Custom Design">
  <a:themeElements>
    <a:clrScheme name="SHRM24 Executive Network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251FF"/>
      </a:accent1>
      <a:accent2>
        <a:srgbClr val="FFA800"/>
      </a:accent2>
      <a:accent3>
        <a:srgbClr val="14B8AB"/>
      </a:accent3>
      <a:accent4>
        <a:srgbClr val="00B7F1"/>
      </a:accent4>
      <a:accent5>
        <a:srgbClr val="BD3BAA"/>
      </a:accent5>
      <a:accent6>
        <a:srgbClr val="19378F"/>
      </a:accent6>
      <a:hlink>
        <a:srgbClr val="15365E"/>
      </a:hlink>
      <a:folHlink>
        <a:srgbClr val="051C2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Custom Scheme">
      <a:dk1>
        <a:srgbClr val="000000"/>
      </a:dk1>
      <a:lt1>
        <a:srgbClr val="FFFFFF"/>
      </a:lt1>
      <a:dk2>
        <a:srgbClr val="051C2C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00A9F4"/>
      </a:folHlink>
    </a:clrScheme>
    <a:fontScheme name="Custom Schem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Custom Scheme 2">
      <a:dk1>
        <a:srgbClr val="000000"/>
      </a:dk1>
      <a:lt1>
        <a:srgbClr val="FFFFFF"/>
      </a:lt1>
      <a:dk2>
        <a:srgbClr val="051C2C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00A9F4"/>
      </a:folHlink>
    </a:clrScheme>
    <a:fontScheme name="Custom Scheme2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32922F82688C4CBC232D512BF0CCE2" ma:contentTypeVersion="18" ma:contentTypeDescription="Create a new document." ma:contentTypeScope="" ma:versionID="f174f59b11697188a20f7c32fab5e792">
  <xsd:schema xmlns:xsd="http://www.w3.org/2001/XMLSchema" xmlns:xs="http://www.w3.org/2001/XMLSchema" xmlns:p="http://schemas.microsoft.com/office/2006/metadata/properties" xmlns:ns2="3aab4794-d6df-4e2e-a5ce-6eba77e868ce" xmlns:ns3="caa2578d-3fd6-4c2c-8bcb-bb64f19f4bcc" targetNamespace="http://schemas.microsoft.com/office/2006/metadata/properties" ma:root="true" ma:fieldsID="55388326708796c760e2c2aa41e42201" ns2:_="" ns3:_="">
    <xsd:import namespace="3aab4794-d6df-4e2e-a5ce-6eba77e868ce"/>
    <xsd:import namespace="caa2578d-3fd6-4c2c-8bcb-bb64f19f4b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b4794-d6df-4e2e-a5ce-6eba77e868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189b1ec-5a63-44b5-8e07-a40ba31ded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a2578d-3fd6-4c2c-8bcb-bb64f19f4bc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22ea31-bad4-44e4-b645-4c34d753e33e}" ma:internalName="TaxCatchAll" ma:showField="CatchAllData" ma:web="caa2578d-3fd6-4c2c-8bcb-bb64f19f4b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ab4794-d6df-4e2e-a5ce-6eba77e868ce">
      <Terms xmlns="http://schemas.microsoft.com/office/infopath/2007/PartnerControls"/>
    </lcf76f155ced4ddcb4097134ff3c332f>
    <TaxCatchAll xmlns="caa2578d-3fd6-4c2c-8bcb-bb64f19f4bcc" xsi:nil="true"/>
  </documentManagement>
</p:properties>
</file>

<file path=customXml/itemProps1.xml><?xml version="1.0" encoding="utf-8"?>
<ds:datastoreItem xmlns:ds="http://schemas.openxmlformats.org/officeDocument/2006/customXml" ds:itemID="{8B50EE39-9B4D-4C3C-8505-D8D6A5EC6B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95B525-DF1A-4248-AAF4-51A31D8972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ab4794-d6df-4e2e-a5ce-6eba77e868ce"/>
    <ds:schemaRef ds:uri="caa2578d-3fd6-4c2c-8bcb-bb64f19f4b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DF283F-4B82-4892-8EF9-70B9B3E3286B}">
  <ds:schemaRefs>
    <ds:schemaRef ds:uri="http://purl.org/dc/dcmitype/"/>
    <ds:schemaRef ds:uri="a97def03-4829-427a-a25e-2157731fbb05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c1ca735a-14db-4567-a159-d67c2473f960"/>
    <ds:schemaRef ds:uri="http://schemas.microsoft.com/office/infopath/2007/PartnerControls"/>
    <ds:schemaRef ds:uri="3aab4794-d6df-4e2e-a5ce-6eba77e868ce"/>
    <ds:schemaRef ds:uri="caa2578d-3fd6-4c2c-8bcb-bb64f19f4bcc"/>
  </ds:schemaRefs>
</ds:datastoreItem>
</file>

<file path=docMetadata/LabelInfo.xml><?xml version="1.0" encoding="utf-8"?>
<clbl:labelList xmlns:clbl="http://schemas.microsoft.com/office/2020/mipLabelMetadata">
  <clbl:label id="{21450ee3-5d09-4871-81ac-d2973d79ed2e}" enabled="1" method="Standard" siteId="{a80de9e1-27b6-44c9-87e5-011fb722a83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OneFirm-English (United States)-Wide</Template>
  <TotalTime>3742</TotalTime>
  <Words>215</Words>
  <Application>Microsoft Office PowerPoint</Application>
  <PresentationFormat>Widescreen</PresentationFormat>
  <Paragraphs>47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White</vt:lpstr>
      <vt:lpstr>Contrast</vt:lpstr>
      <vt:lpstr>CustomMaster 10</vt:lpstr>
      <vt:lpstr>1_Contrast</vt:lpstr>
      <vt:lpstr>5_Custom Design</vt:lpstr>
      <vt:lpstr>Custom Design</vt:lpstr>
      <vt:lpstr>1_Custom Design</vt:lpstr>
      <vt:lpstr>PowerPoint Presentation</vt:lpstr>
      <vt:lpstr>PowerPoint Presentation</vt:lpstr>
      <vt:lpstr>Data, data, and more data </vt:lpstr>
      <vt:lpstr>What does it take? </vt:lpstr>
      <vt:lpstr>Surveys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Teamwork as a Science</dc:title>
  <dc:subject/>
  <dc:creator>Bethany Rolan</dc:creator>
  <cp:keywords/>
  <dc:description/>
  <cp:lastModifiedBy>George, Suzanne</cp:lastModifiedBy>
  <cp:revision>60</cp:revision>
  <cp:lastPrinted>2018-10-30T20:37:12Z</cp:lastPrinted>
  <dcterms:created xsi:type="dcterms:W3CDTF">2024-05-21T15:16:47Z</dcterms:created>
  <dcterms:modified xsi:type="dcterms:W3CDTF">2024-07-12T19:57:43Z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1628964</vt:lpwstr>
  </property>
  <property fmtid="{D5CDD505-2E9C-101B-9397-08002B2CF9AE}" pid="3" name="NXPowerLiteSettings">
    <vt:lpwstr>C9000A38044001</vt:lpwstr>
  </property>
  <property fmtid="{D5CDD505-2E9C-101B-9397-08002B2CF9AE}" pid="4" name="NXPowerLiteVersion">
    <vt:lpwstr>D7.1.14</vt:lpwstr>
  </property>
  <property fmtid="{D5CDD505-2E9C-101B-9397-08002B2CF9AE}" pid="5" name="PPT">
    <vt:lpwstr>Hello</vt:lpwstr>
  </property>
  <property fmtid="{D5CDD505-2E9C-101B-9397-08002B2CF9AE}" pid="6" name="TemplateVersion">
    <vt:lpwstr>4</vt:lpwstr>
  </property>
  <property fmtid="{D5CDD505-2E9C-101B-9397-08002B2CF9AE}" pid="7" name="TemplateLastEdited">
    <vt:lpwstr>2023-12-15 02:28 PM</vt:lpwstr>
  </property>
  <property fmtid="{D5CDD505-2E9C-101B-9397-08002B2CF9AE}" pid="8" name="TemplateCreated">
    <vt:lpwstr>2019-02-27 01:18 PM</vt:lpwstr>
  </property>
  <property fmtid="{D5CDD505-2E9C-101B-9397-08002B2CF9AE}" pid="9" name="ContentTypeId">
    <vt:lpwstr>0x0101006632922F82688C4CBC232D512BF0CCE2</vt:lpwstr>
  </property>
  <property fmtid="{D5CDD505-2E9C-101B-9397-08002B2CF9AE}" pid="10" name="MediaServiceImageTags">
    <vt:lpwstr/>
  </property>
</Properties>
</file>